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tags/tag36.xml" ContentType="application/vnd.openxmlformats-officedocument.presentationml.tags+xml"/>
  <Override PartName="/ppt/notesSlides/notesSlide34.xml" ContentType="application/vnd.openxmlformats-officedocument.presentationml.notesSlide+xml"/>
  <Override PartName="/ppt/tags/tag37.xml" ContentType="application/vnd.openxmlformats-officedocument.presentationml.tags+xml"/>
  <Override PartName="/ppt/notesSlides/notesSlide35.xml" ContentType="application/vnd.openxmlformats-officedocument.presentationml.notesSlide+xml"/>
  <Override PartName="/ppt/tags/tag38.xml" ContentType="application/vnd.openxmlformats-officedocument.presentationml.tags+xml"/>
  <Override PartName="/ppt/notesSlides/notesSlide36.xml" ContentType="application/vnd.openxmlformats-officedocument.presentationml.notesSlide+xml"/>
  <Override PartName="/ppt/tags/tag39.xml" ContentType="application/vnd.openxmlformats-officedocument.presentationml.tags+xml"/>
  <Override PartName="/ppt/notesSlides/notesSlide37.xml" ContentType="application/vnd.openxmlformats-officedocument.presentationml.notesSlide+xml"/>
  <Override PartName="/ppt/tags/tag40.xml" ContentType="application/vnd.openxmlformats-officedocument.presentationml.tags+xml"/>
  <Override PartName="/ppt/notesSlides/notesSlide38.xml" ContentType="application/vnd.openxmlformats-officedocument.presentationml.notesSlide+xml"/>
  <Override PartName="/ppt/tags/tag41.xml" ContentType="application/vnd.openxmlformats-officedocument.presentationml.tags+xml"/>
  <Override PartName="/ppt/notesSlides/notesSlide39.xml" ContentType="application/vnd.openxmlformats-officedocument.presentationml.notesSlide+xml"/>
  <Override PartName="/ppt/tags/tag42.xml" ContentType="application/vnd.openxmlformats-officedocument.presentationml.tags+xml"/>
  <Override PartName="/ppt/notesSlides/notesSlide40.xml" ContentType="application/vnd.openxmlformats-officedocument.presentationml.notesSlide+xml"/>
  <Override PartName="/ppt/tags/tag43.xml" ContentType="application/vnd.openxmlformats-officedocument.presentationml.tags+xml"/>
  <Override PartName="/ppt/notesSlides/notesSlide41.xml" ContentType="application/vnd.openxmlformats-officedocument.presentationml.notesSlide+xml"/>
  <Override PartName="/ppt/tags/tag44.xml" ContentType="application/vnd.openxmlformats-officedocument.presentationml.tags+xml"/>
  <Override PartName="/ppt/notesSlides/notesSlide42.xml" ContentType="application/vnd.openxmlformats-officedocument.presentationml.notesSlide+xml"/>
  <Override PartName="/ppt/tags/tag45.xml" ContentType="application/vnd.openxmlformats-officedocument.presentationml.tags+xml"/>
  <Override PartName="/ppt/notesSlides/notesSlide43.xml" ContentType="application/vnd.openxmlformats-officedocument.presentationml.notesSlide+xml"/>
  <Override PartName="/ppt/tags/tag46.xml" ContentType="application/vnd.openxmlformats-officedocument.presentationml.tags+xml"/>
  <Override PartName="/ppt/notesSlides/notesSlide44.xml" ContentType="application/vnd.openxmlformats-officedocument.presentationml.notesSlide+xml"/>
  <Override PartName="/ppt/tags/tag47.xml" ContentType="application/vnd.openxmlformats-officedocument.presentationml.tags+xml"/>
  <Override PartName="/ppt/notesSlides/notesSlide45.xml" ContentType="application/vnd.openxmlformats-officedocument.presentationml.notesSlide+xml"/>
  <Override PartName="/ppt/tags/tag48.xml" ContentType="application/vnd.openxmlformats-officedocument.presentationml.tags+xml"/>
  <Override PartName="/ppt/notesSlides/notesSlide46.xml" ContentType="application/vnd.openxmlformats-officedocument.presentationml.notesSlide+xml"/>
  <Override PartName="/ppt/tags/tag49.xml" ContentType="application/vnd.openxmlformats-officedocument.presentationml.tags+xml"/>
  <Override PartName="/ppt/notesSlides/notesSlide47.xml" ContentType="application/vnd.openxmlformats-officedocument.presentationml.notesSlide+xml"/>
  <Override PartName="/ppt/tags/tag50.xml" ContentType="application/vnd.openxmlformats-officedocument.presentationml.tags+xml"/>
  <Override PartName="/ppt/notesSlides/notesSlide48.xml" ContentType="application/vnd.openxmlformats-officedocument.presentationml.notesSlide+xml"/>
  <Override PartName="/ppt/tags/tag51.xml" ContentType="application/vnd.openxmlformats-officedocument.presentationml.tags+xml"/>
  <Override PartName="/ppt/notesSlides/notesSlide49.xml" ContentType="application/vnd.openxmlformats-officedocument.presentationml.notesSlide+xml"/>
  <Override PartName="/ppt/tags/tag52.xml" ContentType="application/vnd.openxmlformats-officedocument.presentationml.tags+xml"/>
  <Override PartName="/ppt/notesSlides/notesSlide50.xml" ContentType="application/vnd.openxmlformats-officedocument.presentationml.notesSlide+xml"/>
  <Override PartName="/ppt/tags/tag53.xml" ContentType="application/vnd.openxmlformats-officedocument.presentationml.tags+xml"/>
  <Override PartName="/ppt/notesSlides/notesSlide51.xml" ContentType="application/vnd.openxmlformats-officedocument.presentationml.notesSlide+xml"/>
  <Override PartName="/ppt/tags/tag54.xml" ContentType="application/vnd.openxmlformats-officedocument.presentationml.tags+xml"/>
  <Override PartName="/ppt/notesSlides/notesSlide52.xml" ContentType="application/vnd.openxmlformats-officedocument.presentationml.notesSlide+xml"/>
  <Override PartName="/ppt/tags/tag55.xml" ContentType="application/vnd.openxmlformats-officedocument.presentationml.tags+xml"/>
  <Override PartName="/ppt/notesSlides/notesSlide53.xml" ContentType="application/vnd.openxmlformats-officedocument.presentationml.notesSlide+xml"/>
  <Override PartName="/ppt/tags/tag56.xml" ContentType="application/vnd.openxmlformats-officedocument.presentationml.tags+xml"/>
  <Override PartName="/ppt/notesSlides/notesSlide54.xml" ContentType="application/vnd.openxmlformats-officedocument.presentationml.notesSlide+xml"/>
  <Override PartName="/ppt/tags/tag5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83" r:id="rId2"/>
    <p:sldId id="256" r:id="rId3"/>
    <p:sldId id="257" r:id="rId4"/>
    <p:sldId id="273" r:id="rId5"/>
    <p:sldId id="274" r:id="rId6"/>
    <p:sldId id="275" r:id="rId7"/>
    <p:sldId id="276" r:id="rId8"/>
    <p:sldId id="339" r:id="rId9"/>
    <p:sldId id="258" r:id="rId10"/>
    <p:sldId id="284" r:id="rId11"/>
    <p:sldId id="289" r:id="rId12"/>
    <p:sldId id="291" r:id="rId13"/>
    <p:sldId id="290" r:id="rId14"/>
    <p:sldId id="293" r:id="rId15"/>
    <p:sldId id="295" r:id="rId16"/>
    <p:sldId id="303" r:id="rId17"/>
    <p:sldId id="340" r:id="rId18"/>
    <p:sldId id="297" r:id="rId19"/>
    <p:sldId id="318" r:id="rId20"/>
    <p:sldId id="317" r:id="rId21"/>
    <p:sldId id="314" r:id="rId22"/>
    <p:sldId id="319" r:id="rId23"/>
    <p:sldId id="341" r:id="rId24"/>
    <p:sldId id="342" r:id="rId25"/>
    <p:sldId id="298" r:id="rId26"/>
    <p:sldId id="338" r:id="rId27"/>
    <p:sldId id="344" r:id="rId28"/>
    <p:sldId id="336" r:id="rId29"/>
    <p:sldId id="337" r:id="rId30"/>
    <p:sldId id="329" r:id="rId31"/>
    <p:sldId id="299" r:id="rId32"/>
    <p:sldId id="262" r:id="rId33"/>
    <p:sldId id="313" r:id="rId34"/>
    <p:sldId id="325" r:id="rId35"/>
    <p:sldId id="326" r:id="rId36"/>
    <p:sldId id="327" r:id="rId37"/>
    <p:sldId id="322" r:id="rId38"/>
    <p:sldId id="328" r:id="rId39"/>
    <p:sldId id="305" r:id="rId40"/>
    <p:sldId id="306" r:id="rId41"/>
    <p:sldId id="308" r:id="rId42"/>
    <p:sldId id="307" r:id="rId43"/>
    <p:sldId id="263" r:id="rId44"/>
    <p:sldId id="334" r:id="rId45"/>
    <p:sldId id="335" r:id="rId46"/>
    <p:sldId id="302" r:id="rId47"/>
    <p:sldId id="309" r:id="rId48"/>
    <p:sldId id="330" r:id="rId49"/>
    <p:sldId id="331" r:id="rId50"/>
    <p:sldId id="332" r:id="rId51"/>
    <p:sldId id="333" r:id="rId52"/>
    <p:sldId id="311" r:id="rId53"/>
    <p:sldId id="300" r:id="rId54"/>
    <p:sldId id="345" r:id="rId55"/>
    <p:sldId id="312" r:id="rId56"/>
    <p:sldId id="268" r:id="rId57"/>
  </p:sldIdLst>
  <p:sldSz cx="12192000" cy="6858000"/>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BCF6708E-E628-4EC0-9A13-58C5125B1F27}">
          <p14:sldIdLst>
            <p14:sldId id="283"/>
            <p14:sldId id="256"/>
            <p14:sldId id="257"/>
            <p14:sldId id="273"/>
            <p14:sldId id="274"/>
            <p14:sldId id="275"/>
            <p14:sldId id="276"/>
            <p14:sldId id="339"/>
          </p14:sldIdLst>
        </p14:section>
        <p14:section name="Audience Snapshot" id="{21D15A9C-4820-4B51-AB60-3A9B2202894A}">
          <p14:sldIdLst>
            <p14:sldId id="258"/>
            <p14:sldId id="284"/>
            <p14:sldId id="289"/>
            <p14:sldId id="291"/>
            <p14:sldId id="290"/>
            <p14:sldId id="293"/>
            <p14:sldId id="295"/>
            <p14:sldId id="303"/>
            <p14:sldId id="340"/>
            <p14:sldId id="297"/>
            <p14:sldId id="318"/>
            <p14:sldId id="317"/>
            <p14:sldId id="314"/>
            <p14:sldId id="319"/>
            <p14:sldId id="341"/>
            <p14:sldId id="342"/>
            <p14:sldId id="298"/>
            <p14:sldId id="338"/>
            <p14:sldId id="344"/>
            <p14:sldId id="336"/>
            <p14:sldId id="337"/>
            <p14:sldId id="329"/>
            <p14:sldId id="299"/>
            <p14:sldId id="262"/>
            <p14:sldId id="313"/>
            <p14:sldId id="325"/>
            <p14:sldId id="326"/>
            <p14:sldId id="327"/>
            <p14:sldId id="322"/>
            <p14:sldId id="328"/>
            <p14:sldId id="305"/>
            <p14:sldId id="306"/>
            <p14:sldId id="308"/>
            <p14:sldId id="307"/>
            <p14:sldId id="263"/>
            <p14:sldId id="334"/>
            <p14:sldId id="335"/>
            <p14:sldId id="302"/>
            <p14:sldId id="309"/>
            <p14:sldId id="330"/>
            <p14:sldId id="331"/>
            <p14:sldId id="332"/>
            <p14:sldId id="333"/>
            <p14:sldId id="311"/>
            <p14:sldId id="300"/>
            <p14:sldId id="345"/>
            <p14:sldId id="312"/>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F8"/>
    <a:srgbClr val="F6B000"/>
    <a:srgbClr val="24282D"/>
    <a:srgbClr val="4F748B"/>
    <a:srgbClr val="758FA1"/>
    <a:srgbClr val="1E1E20"/>
    <a:srgbClr val="D6EBCA"/>
    <a:srgbClr val="BECFD5"/>
    <a:srgbClr val="777F84"/>
    <a:srgbClr val="78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E3D18A-C300-4480-AAC7-378D199B9EA9}" v="934" dt="2023-04-04T16:15:31.7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8038" autoAdjust="0"/>
  </p:normalViewPr>
  <p:slideViewPr>
    <p:cSldViewPr snapToGrid="0">
      <p:cViewPr>
        <p:scale>
          <a:sx n="100" d="100"/>
          <a:sy n="100" d="100"/>
        </p:scale>
        <p:origin x="990" y="-486"/>
      </p:cViewPr>
      <p:guideLst/>
    </p:cSldViewPr>
  </p:slideViewPr>
  <p:outlineViewPr>
    <p:cViewPr>
      <p:scale>
        <a:sx n="33" d="100"/>
        <a:sy n="33" d="100"/>
      </p:scale>
      <p:origin x="0" y="-3486"/>
    </p:cViewPr>
  </p:outlineViewPr>
  <p:notesTextViewPr>
    <p:cViewPr>
      <p:scale>
        <a:sx n="3" d="2"/>
        <a:sy n="3" d="2"/>
      </p:scale>
      <p:origin x="0" y="0"/>
    </p:cViewPr>
  </p:notesTextViewPr>
  <p:notesViewPr>
    <p:cSldViewPr snapToGrid="0">
      <p:cViewPr>
        <p:scale>
          <a:sx n="100" d="100"/>
          <a:sy n="100" d="100"/>
        </p:scale>
        <p:origin x="355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unders, Rebecca" userId="9984e600-3303-4731-a4bf-fd0ec4d7d0a7" providerId="ADAL" clId="{ADE3D18A-C300-4480-AAC7-378D199B9EA9}"/>
    <pc:docChg chg="undo redo custSel addSld delSld modSld sldOrd modMainMaster addSection modSection replTag delTag">
      <pc:chgData name="Saunders, Rebecca" userId="9984e600-3303-4731-a4bf-fd0ec4d7d0a7" providerId="ADAL" clId="{ADE3D18A-C300-4480-AAC7-378D199B9EA9}" dt="2023-04-04T16:22:51.171" v="43091" actId="6549"/>
      <pc:docMkLst>
        <pc:docMk/>
      </pc:docMkLst>
      <pc:sldChg chg="addSp delSp modSp mod ord replTag delTag">
        <pc:chgData name="Saunders, Rebecca" userId="9984e600-3303-4731-a4bf-fd0ec4d7d0a7" providerId="ADAL" clId="{ADE3D18A-C300-4480-AAC7-378D199B9EA9}" dt="2023-03-31T20:30:44.582" v="22537"/>
        <pc:sldMkLst>
          <pc:docMk/>
          <pc:sldMk cId="1676939605" sldId="256"/>
        </pc:sldMkLst>
        <pc:spChg chg="mod ord">
          <ac:chgData name="Saunders, Rebecca" userId="9984e600-3303-4731-a4bf-fd0ec4d7d0a7" providerId="ADAL" clId="{ADE3D18A-C300-4480-AAC7-378D199B9EA9}" dt="2023-03-28T21:33:44.776" v="6553" actId="20577"/>
          <ac:spMkLst>
            <pc:docMk/>
            <pc:sldMk cId="1676939605" sldId="256"/>
            <ac:spMk id="2" creationId="{2161FA17-CACF-FB70-5806-BFD86090273F}"/>
          </ac:spMkLst>
        </pc:spChg>
        <pc:spChg chg="del mod">
          <ac:chgData name="Saunders, Rebecca" userId="9984e600-3303-4731-a4bf-fd0ec4d7d0a7" providerId="ADAL" clId="{ADE3D18A-C300-4480-AAC7-378D199B9EA9}" dt="2023-03-27T21:08:25.396" v="3161" actId="478"/>
          <ac:spMkLst>
            <pc:docMk/>
            <pc:sldMk cId="1676939605" sldId="256"/>
            <ac:spMk id="3" creationId="{4184E514-AF20-5FA1-7402-3E7A8DC4F645}"/>
          </ac:spMkLst>
        </pc:spChg>
        <pc:spChg chg="add del mod">
          <ac:chgData name="Saunders, Rebecca" userId="9984e600-3303-4731-a4bf-fd0ec4d7d0a7" providerId="ADAL" clId="{ADE3D18A-C300-4480-AAC7-378D199B9EA9}" dt="2023-03-27T21:08:26.351" v="3162" actId="478"/>
          <ac:spMkLst>
            <pc:docMk/>
            <pc:sldMk cId="1676939605" sldId="256"/>
            <ac:spMk id="5" creationId="{FA4A5767-6C2B-72FA-2028-34181C0603CF}"/>
          </ac:spMkLst>
        </pc:spChg>
        <pc:picChg chg="add mod modCrop">
          <ac:chgData name="Saunders, Rebecca" userId="9984e600-3303-4731-a4bf-fd0ec4d7d0a7" providerId="ADAL" clId="{ADE3D18A-C300-4480-AAC7-378D199B9EA9}" dt="2023-03-28T17:14:21.933" v="3309" actId="732"/>
          <ac:picMkLst>
            <pc:docMk/>
            <pc:sldMk cId="1676939605" sldId="256"/>
            <ac:picMk id="7" creationId="{089E3C3F-89CF-673C-2A05-EF58ECAD09FB}"/>
          </ac:picMkLst>
        </pc:picChg>
      </pc:sldChg>
      <pc:sldChg chg="addSp delSp modSp mod modTransition setBg replTag delTag modNotes">
        <pc:chgData name="Saunders, Rebecca" userId="9984e600-3303-4731-a4bf-fd0ec4d7d0a7" providerId="ADAL" clId="{ADE3D18A-C300-4480-AAC7-378D199B9EA9}" dt="2023-04-03T21:13:51.922" v="33927"/>
        <pc:sldMkLst>
          <pc:docMk/>
          <pc:sldMk cId="481255880" sldId="257"/>
        </pc:sldMkLst>
        <pc:spChg chg="del mod ord">
          <ac:chgData name="Saunders, Rebecca" userId="9984e600-3303-4731-a4bf-fd0ec4d7d0a7" providerId="ADAL" clId="{ADE3D18A-C300-4480-AAC7-378D199B9EA9}" dt="2023-03-28T17:14:46.169" v="3335" actId="478"/>
          <ac:spMkLst>
            <pc:docMk/>
            <pc:sldMk cId="481255880" sldId="257"/>
            <ac:spMk id="2" creationId="{5816BF58-72C8-A092-3040-4D2ED970B68C}"/>
          </ac:spMkLst>
        </pc:spChg>
        <pc:spChg chg="del mod">
          <ac:chgData name="Saunders, Rebecca" userId="9984e600-3303-4731-a4bf-fd0ec4d7d0a7" providerId="ADAL" clId="{ADE3D18A-C300-4480-AAC7-378D199B9EA9}" dt="2023-03-27T21:14:44.690" v="3222" actId="478"/>
          <ac:spMkLst>
            <pc:docMk/>
            <pc:sldMk cId="481255880" sldId="257"/>
            <ac:spMk id="3" creationId="{5F75A091-540C-59D6-944F-8F12CDD033D5}"/>
          </ac:spMkLst>
        </pc:spChg>
        <pc:spChg chg="add mod ord">
          <ac:chgData name="Saunders, Rebecca" userId="9984e600-3303-4731-a4bf-fd0ec4d7d0a7" providerId="ADAL" clId="{ADE3D18A-C300-4480-AAC7-378D199B9EA9}" dt="2023-04-03T17:44:46.453" v="24462" actId="14100"/>
          <ac:spMkLst>
            <pc:docMk/>
            <pc:sldMk cId="481255880" sldId="257"/>
            <ac:spMk id="3" creationId="{B20A1C4E-9EA4-D4F8-4F30-76CE10669A64}"/>
          </ac:spMkLst>
        </pc:spChg>
        <pc:spChg chg="add del mod">
          <ac:chgData name="Saunders, Rebecca" userId="9984e600-3303-4731-a4bf-fd0ec4d7d0a7" providerId="ADAL" clId="{ADE3D18A-C300-4480-AAC7-378D199B9EA9}" dt="2023-03-28T17:14:48.463" v="3336" actId="478"/>
          <ac:spMkLst>
            <pc:docMk/>
            <pc:sldMk cId="481255880" sldId="257"/>
            <ac:spMk id="5" creationId="{765FAF35-3CEC-F164-EEA8-10CC6C18EC78}"/>
          </ac:spMkLst>
        </pc:spChg>
        <pc:spChg chg="add del mod">
          <ac:chgData name="Saunders, Rebecca" userId="9984e600-3303-4731-a4bf-fd0ec4d7d0a7" providerId="ADAL" clId="{ADE3D18A-C300-4480-AAC7-378D199B9EA9}" dt="2023-03-27T21:14:48.415" v="3223" actId="478"/>
          <ac:spMkLst>
            <pc:docMk/>
            <pc:sldMk cId="481255880" sldId="257"/>
            <ac:spMk id="5" creationId="{F63FD690-BAE3-1BB3-6988-6C84FF778894}"/>
          </ac:spMkLst>
        </pc:spChg>
        <pc:spChg chg="add del mod">
          <ac:chgData name="Saunders, Rebecca" userId="9984e600-3303-4731-a4bf-fd0ec4d7d0a7" providerId="ADAL" clId="{ADE3D18A-C300-4480-AAC7-378D199B9EA9}" dt="2023-03-28T17:30:25.363" v="3339"/>
          <ac:spMkLst>
            <pc:docMk/>
            <pc:sldMk cId="481255880" sldId="257"/>
            <ac:spMk id="6" creationId="{58530222-4A73-26CB-0B1F-CFAF57E1D9A1}"/>
          </ac:spMkLst>
        </pc:spChg>
        <pc:picChg chg="add del mod">
          <ac:chgData name="Saunders, Rebecca" userId="9984e600-3303-4731-a4bf-fd0ec4d7d0a7" providerId="ADAL" clId="{ADE3D18A-C300-4480-AAC7-378D199B9EA9}" dt="2023-03-27T21:52:18.086" v="3225" actId="478"/>
          <ac:picMkLst>
            <pc:docMk/>
            <pc:sldMk cId="481255880" sldId="257"/>
            <ac:picMk id="7" creationId="{3E339CBC-7B01-CCB7-AC6E-6B8960138651}"/>
          </ac:picMkLst>
        </pc:picChg>
        <pc:picChg chg="add mod">
          <ac:chgData name="Saunders, Rebecca" userId="9984e600-3303-4731-a4bf-fd0ec4d7d0a7" providerId="ADAL" clId="{ADE3D18A-C300-4480-AAC7-378D199B9EA9}" dt="2023-04-03T17:44:24.359" v="24445" actId="1076"/>
          <ac:picMkLst>
            <pc:docMk/>
            <pc:sldMk cId="481255880" sldId="257"/>
            <ac:picMk id="8" creationId="{35FE62E4-58C6-86B7-69E2-11DA4C7DE603}"/>
          </ac:picMkLst>
        </pc:picChg>
        <pc:picChg chg="add del mod">
          <ac:chgData name="Saunders, Rebecca" userId="9984e600-3303-4731-a4bf-fd0ec4d7d0a7" providerId="ADAL" clId="{ADE3D18A-C300-4480-AAC7-378D199B9EA9}" dt="2023-03-28T17:14:52.239" v="3337" actId="478"/>
          <ac:picMkLst>
            <pc:docMk/>
            <pc:sldMk cId="481255880" sldId="257"/>
            <ac:picMk id="9" creationId="{0171245B-BC8F-1C33-3ADC-B0400D4C9A45}"/>
          </ac:picMkLst>
        </pc:picChg>
      </pc:sldChg>
      <pc:sldChg chg="addSp delSp modSp mod modTransition setBg replTag delTag modNotes">
        <pc:chgData name="Saunders, Rebecca" userId="9984e600-3303-4731-a4bf-fd0ec4d7d0a7" providerId="ADAL" clId="{ADE3D18A-C300-4480-AAC7-378D199B9EA9}" dt="2023-04-03T22:44:14.162" v="34160"/>
        <pc:sldMkLst>
          <pc:docMk/>
          <pc:sldMk cId="2472482921" sldId="258"/>
        </pc:sldMkLst>
        <pc:spChg chg="mod">
          <ac:chgData name="Saunders, Rebecca" userId="9984e600-3303-4731-a4bf-fd0ec4d7d0a7" providerId="ADAL" clId="{ADE3D18A-C300-4480-AAC7-378D199B9EA9}" dt="2023-03-28T21:46:28.566" v="6824" actId="113"/>
          <ac:spMkLst>
            <pc:docMk/>
            <pc:sldMk cId="2472482921" sldId="258"/>
            <ac:spMk id="2" creationId="{A9BFFF32-C58D-CB98-A033-147416C61306}"/>
          </ac:spMkLst>
        </pc:spChg>
        <pc:spChg chg="add del mod">
          <ac:chgData name="Saunders, Rebecca" userId="9984e600-3303-4731-a4bf-fd0ec4d7d0a7" providerId="ADAL" clId="{ADE3D18A-C300-4480-AAC7-378D199B9EA9}" dt="2023-03-28T21:16:37.081" v="5729" actId="478"/>
          <ac:spMkLst>
            <pc:docMk/>
            <pc:sldMk cId="2472482921" sldId="258"/>
            <ac:spMk id="3" creationId="{13F3D782-DB88-2049-B23D-CB69CD2AB324}"/>
          </ac:spMkLst>
        </pc:spChg>
        <pc:spChg chg="add mod">
          <ac:chgData name="Saunders, Rebecca" userId="9984e600-3303-4731-a4bf-fd0ec4d7d0a7" providerId="ADAL" clId="{ADE3D18A-C300-4480-AAC7-378D199B9EA9}" dt="2023-03-30T21:29:12.339" v="16864" actId="20577"/>
          <ac:spMkLst>
            <pc:docMk/>
            <pc:sldMk cId="2472482921" sldId="258"/>
            <ac:spMk id="4" creationId="{080A7914-4238-F1B8-77C6-DC46C6886D61}"/>
          </ac:spMkLst>
        </pc:spChg>
        <pc:spChg chg="del">
          <ac:chgData name="Saunders, Rebecca" userId="9984e600-3303-4731-a4bf-fd0ec4d7d0a7" providerId="ADAL" clId="{ADE3D18A-C300-4480-AAC7-378D199B9EA9}" dt="2023-03-28T21:30:14.165" v="6380" actId="478"/>
          <ac:spMkLst>
            <pc:docMk/>
            <pc:sldMk cId="2472482921" sldId="258"/>
            <ac:spMk id="5" creationId="{CC22EB51-3536-ABBC-B19E-F735A7A333F2}"/>
          </ac:spMkLst>
        </pc:spChg>
        <pc:spChg chg="del">
          <ac:chgData name="Saunders, Rebecca" userId="9984e600-3303-4731-a4bf-fd0ec4d7d0a7" providerId="ADAL" clId="{ADE3D18A-C300-4480-AAC7-378D199B9EA9}" dt="2023-03-28T21:30:14.165" v="6380" actId="478"/>
          <ac:spMkLst>
            <pc:docMk/>
            <pc:sldMk cId="2472482921" sldId="258"/>
            <ac:spMk id="6" creationId="{094F413D-8E67-2F54-FB99-3949AE0C995A}"/>
          </ac:spMkLst>
        </pc:spChg>
        <pc:spChg chg="del">
          <ac:chgData name="Saunders, Rebecca" userId="9984e600-3303-4731-a4bf-fd0ec4d7d0a7" providerId="ADAL" clId="{ADE3D18A-C300-4480-AAC7-378D199B9EA9}" dt="2023-03-28T21:30:14.165" v="6380" actId="478"/>
          <ac:spMkLst>
            <pc:docMk/>
            <pc:sldMk cId="2472482921" sldId="258"/>
            <ac:spMk id="7" creationId="{CD6EEAAC-7722-8F2D-3EB6-84AA355A8A35}"/>
          </ac:spMkLst>
        </pc:spChg>
        <pc:spChg chg="del">
          <ac:chgData name="Saunders, Rebecca" userId="9984e600-3303-4731-a4bf-fd0ec4d7d0a7" providerId="ADAL" clId="{ADE3D18A-C300-4480-AAC7-378D199B9EA9}" dt="2023-03-28T21:30:14.165" v="6380" actId="478"/>
          <ac:spMkLst>
            <pc:docMk/>
            <pc:sldMk cId="2472482921" sldId="258"/>
            <ac:spMk id="8" creationId="{E2309369-3F89-08C8-3913-9CF81FA71CF4}"/>
          </ac:spMkLst>
        </pc:spChg>
        <pc:spChg chg="del">
          <ac:chgData name="Saunders, Rebecca" userId="9984e600-3303-4731-a4bf-fd0ec4d7d0a7" providerId="ADAL" clId="{ADE3D18A-C300-4480-AAC7-378D199B9EA9}" dt="2023-03-28T21:30:14.165" v="6380" actId="478"/>
          <ac:spMkLst>
            <pc:docMk/>
            <pc:sldMk cId="2472482921" sldId="258"/>
            <ac:spMk id="9" creationId="{8652791F-A901-7108-0B70-8C279E485372}"/>
          </ac:spMkLst>
        </pc:spChg>
        <pc:spChg chg="del">
          <ac:chgData name="Saunders, Rebecca" userId="9984e600-3303-4731-a4bf-fd0ec4d7d0a7" providerId="ADAL" clId="{ADE3D18A-C300-4480-AAC7-378D199B9EA9}" dt="2023-03-28T21:30:14.165" v="6380" actId="478"/>
          <ac:spMkLst>
            <pc:docMk/>
            <pc:sldMk cId="2472482921" sldId="258"/>
            <ac:spMk id="10" creationId="{C118159A-2AC8-1EFB-ABEB-6A8C6B17B0C2}"/>
          </ac:spMkLst>
        </pc:spChg>
        <pc:spChg chg="add del mod">
          <ac:chgData name="Saunders, Rebecca" userId="9984e600-3303-4731-a4bf-fd0ec4d7d0a7" providerId="ADAL" clId="{ADE3D18A-C300-4480-AAC7-378D199B9EA9}" dt="2023-03-28T21:30:41.701" v="6404" actId="478"/>
          <ac:spMkLst>
            <pc:docMk/>
            <pc:sldMk cId="2472482921" sldId="258"/>
            <ac:spMk id="11" creationId="{4E70ED77-2EBF-EFE0-1EDA-4203BDF9626E}"/>
          </ac:spMkLst>
        </pc:spChg>
        <pc:spChg chg="add mod ord">
          <ac:chgData name="Saunders, Rebecca" userId="9984e600-3303-4731-a4bf-fd0ec4d7d0a7" providerId="ADAL" clId="{ADE3D18A-C300-4480-AAC7-378D199B9EA9}" dt="2023-03-29T14:13:59.221" v="7580" actId="167"/>
          <ac:spMkLst>
            <pc:docMk/>
            <pc:sldMk cId="2472482921" sldId="258"/>
            <ac:spMk id="12" creationId="{2D711430-C265-4BA3-4D6F-90DB8E85DE5C}"/>
          </ac:spMkLst>
        </pc:spChg>
      </pc:sldChg>
      <pc:sldChg chg="addSp modSp del mod ord setBg replTag delTag modNotes">
        <pc:chgData name="Saunders, Rebecca" userId="9984e600-3303-4731-a4bf-fd0ec4d7d0a7" providerId="ADAL" clId="{ADE3D18A-C300-4480-AAC7-378D199B9EA9}" dt="2023-04-03T23:24:33.802" v="38547" actId="47"/>
        <pc:sldMkLst>
          <pc:docMk/>
          <pc:sldMk cId="3226259803" sldId="259"/>
        </pc:sldMkLst>
        <pc:spChg chg="mod">
          <ac:chgData name="Saunders, Rebecca" userId="9984e600-3303-4731-a4bf-fd0ec4d7d0a7" providerId="ADAL" clId="{ADE3D18A-C300-4480-AAC7-378D199B9EA9}" dt="2023-03-29T20:27:56.196" v="10934" actId="113"/>
          <ac:spMkLst>
            <pc:docMk/>
            <pc:sldMk cId="3226259803" sldId="259"/>
            <ac:spMk id="2" creationId="{17402791-843E-89D3-BBF5-71449D322384}"/>
          </ac:spMkLst>
        </pc:spChg>
        <pc:spChg chg="mod">
          <ac:chgData name="Saunders, Rebecca" userId="9984e600-3303-4731-a4bf-fd0ec4d7d0a7" providerId="ADAL" clId="{ADE3D18A-C300-4480-AAC7-378D199B9EA9}" dt="2023-03-31T17:13:30.797" v="21041" actId="20577"/>
          <ac:spMkLst>
            <pc:docMk/>
            <pc:sldMk cId="3226259803" sldId="259"/>
            <ac:spMk id="3" creationId="{770EBD52-E7DB-7D79-333D-003D27B128D7}"/>
          </ac:spMkLst>
        </pc:spChg>
        <pc:spChg chg="add mod ord">
          <ac:chgData name="Saunders, Rebecca" userId="9984e600-3303-4731-a4bf-fd0ec4d7d0a7" providerId="ADAL" clId="{ADE3D18A-C300-4480-AAC7-378D199B9EA9}" dt="2023-03-29T14:28:36.907" v="7824" actId="167"/>
          <ac:spMkLst>
            <pc:docMk/>
            <pc:sldMk cId="3226259803" sldId="259"/>
            <ac:spMk id="4" creationId="{88F86C3F-FF54-09F4-6933-4D475EF6F894}"/>
          </ac:spMkLst>
        </pc:spChg>
      </pc:sldChg>
      <pc:sldChg chg="modSp del mod setBg replTag delTag">
        <pc:chgData name="Saunders, Rebecca" userId="9984e600-3303-4731-a4bf-fd0ec4d7d0a7" providerId="ADAL" clId="{ADE3D18A-C300-4480-AAC7-378D199B9EA9}" dt="2023-03-29T20:38:25.063" v="11183" actId="47"/>
        <pc:sldMkLst>
          <pc:docMk/>
          <pc:sldMk cId="1169965518" sldId="260"/>
        </pc:sldMkLst>
        <pc:spChg chg="mod">
          <ac:chgData name="Saunders, Rebecca" userId="9984e600-3303-4731-a4bf-fd0ec4d7d0a7" providerId="ADAL" clId="{ADE3D18A-C300-4480-AAC7-378D199B9EA9}" dt="2023-03-10T15:05:31.053" v="120" actId="20577"/>
          <ac:spMkLst>
            <pc:docMk/>
            <pc:sldMk cId="1169965518" sldId="260"/>
            <ac:spMk id="3" creationId="{CBEEEDE8-625D-B8C9-7A11-B8385F4D33EF}"/>
          </ac:spMkLst>
        </pc:spChg>
      </pc:sldChg>
      <pc:sldChg chg="del setBg replTag delTag">
        <pc:chgData name="Saunders, Rebecca" userId="9984e600-3303-4731-a4bf-fd0ec4d7d0a7" providerId="ADAL" clId="{ADE3D18A-C300-4480-AAC7-378D199B9EA9}" dt="2023-03-29T20:46:49.662" v="12143" actId="47"/>
        <pc:sldMkLst>
          <pc:docMk/>
          <pc:sldMk cId="3814800677" sldId="261"/>
        </pc:sldMkLst>
      </pc:sldChg>
      <pc:sldChg chg="addSp delSp modSp mod ord setBg modAnim replTag delTag modNotes">
        <pc:chgData name="Saunders, Rebecca" userId="9984e600-3303-4731-a4bf-fd0ec4d7d0a7" providerId="ADAL" clId="{ADE3D18A-C300-4480-AAC7-378D199B9EA9}" dt="2023-04-03T23:25:09.168" v="38596"/>
        <pc:sldMkLst>
          <pc:docMk/>
          <pc:sldMk cId="3937226482" sldId="262"/>
        </pc:sldMkLst>
        <pc:spChg chg="mod">
          <ac:chgData name="Saunders, Rebecca" userId="9984e600-3303-4731-a4bf-fd0ec4d7d0a7" providerId="ADAL" clId="{ADE3D18A-C300-4480-AAC7-378D199B9EA9}" dt="2023-03-29T21:28:17.604" v="12459" actId="5793"/>
          <ac:spMkLst>
            <pc:docMk/>
            <pc:sldMk cId="3937226482" sldId="262"/>
            <ac:spMk id="2" creationId="{BECF8EBB-FC60-6522-0B34-FE3E5542C569}"/>
          </ac:spMkLst>
        </pc:spChg>
        <pc:spChg chg="del mod">
          <ac:chgData name="Saunders, Rebecca" userId="9984e600-3303-4731-a4bf-fd0ec4d7d0a7" providerId="ADAL" clId="{ADE3D18A-C300-4480-AAC7-378D199B9EA9}" dt="2023-03-29T21:27:12.150" v="12434" actId="478"/>
          <ac:spMkLst>
            <pc:docMk/>
            <pc:sldMk cId="3937226482" sldId="262"/>
            <ac:spMk id="3" creationId="{7B08A5E6-3991-D472-7DC9-6277A8D104D0}"/>
          </ac:spMkLst>
        </pc:spChg>
        <pc:spChg chg="add mod ord">
          <ac:chgData name="Saunders, Rebecca" userId="9984e600-3303-4731-a4bf-fd0ec4d7d0a7" providerId="ADAL" clId="{ADE3D18A-C300-4480-AAC7-378D199B9EA9}" dt="2023-03-29T21:27:15.832" v="12435" actId="34135"/>
          <ac:spMkLst>
            <pc:docMk/>
            <pc:sldMk cId="3937226482" sldId="262"/>
            <ac:spMk id="4" creationId="{9EB47E91-BADE-611F-F69C-191CD3AFD4EA}"/>
          </ac:spMkLst>
        </pc:spChg>
        <pc:spChg chg="add del mod">
          <ac:chgData name="Saunders, Rebecca" userId="9984e600-3303-4731-a4bf-fd0ec4d7d0a7" providerId="ADAL" clId="{ADE3D18A-C300-4480-AAC7-378D199B9EA9}" dt="2023-03-29T21:28:28.560" v="12460" actId="478"/>
          <ac:spMkLst>
            <pc:docMk/>
            <pc:sldMk cId="3937226482" sldId="262"/>
            <ac:spMk id="6" creationId="{9C1E082B-A48B-186B-1893-A92EF520C190}"/>
          </ac:spMkLst>
        </pc:spChg>
        <pc:spChg chg="add mod">
          <ac:chgData name="Saunders, Rebecca" userId="9984e600-3303-4731-a4bf-fd0ec4d7d0a7" providerId="ADAL" clId="{ADE3D18A-C300-4480-AAC7-378D199B9EA9}" dt="2023-03-29T21:33:53.075" v="12746" actId="1076"/>
          <ac:spMkLst>
            <pc:docMk/>
            <pc:sldMk cId="3937226482" sldId="262"/>
            <ac:spMk id="7" creationId="{7E56E59B-0A75-516C-F380-9032C0308018}"/>
          </ac:spMkLst>
        </pc:spChg>
        <pc:spChg chg="add mod">
          <ac:chgData name="Saunders, Rebecca" userId="9984e600-3303-4731-a4bf-fd0ec4d7d0a7" providerId="ADAL" clId="{ADE3D18A-C300-4480-AAC7-378D199B9EA9}" dt="2023-03-29T21:33:55.893" v="12747" actId="1076"/>
          <ac:spMkLst>
            <pc:docMk/>
            <pc:sldMk cId="3937226482" sldId="262"/>
            <ac:spMk id="8" creationId="{AA92C9E1-24ED-1E76-F704-D772DC90183C}"/>
          </ac:spMkLst>
        </pc:spChg>
        <pc:spChg chg="add mod">
          <ac:chgData name="Saunders, Rebecca" userId="9984e600-3303-4731-a4bf-fd0ec4d7d0a7" providerId="ADAL" clId="{ADE3D18A-C300-4480-AAC7-378D199B9EA9}" dt="2023-03-29T21:34:49.511" v="12753" actId="20577"/>
          <ac:spMkLst>
            <pc:docMk/>
            <pc:sldMk cId="3937226482" sldId="262"/>
            <ac:spMk id="9" creationId="{2227872B-0A89-66C2-D9DA-3565B4449D97}"/>
          </ac:spMkLst>
        </pc:spChg>
        <pc:spChg chg="add mod">
          <ac:chgData name="Saunders, Rebecca" userId="9984e600-3303-4731-a4bf-fd0ec4d7d0a7" providerId="ADAL" clId="{ADE3D18A-C300-4480-AAC7-378D199B9EA9}" dt="2023-03-29T21:34:20.212" v="12748" actId="1076"/>
          <ac:spMkLst>
            <pc:docMk/>
            <pc:sldMk cId="3937226482" sldId="262"/>
            <ac:spMk id="10" creationId="{6AA5FC53-41AE-54BB-A75D-2541FF68D84C}"/>
          </ac:spMkLst>
        </pc:spChg>
      </pc:sldChg>
      <pc:sldChg chg="addSp modSp mod setBg modAnim replTag delTag modNotes modNotesTx">
        <pc:chgData name="Saunders, Rebecca" userId="9984e600-3303-4731-a4bf-fd0ec4d7d0a7" providerId="ADAL" clId="{ADE3D18A-C300-4480-AAC7-378D199B9EA9}" dt="2023-04-03T23:42:52.463" v="39939" actId="20577"/>
        <pc:sldMkLst>
          <pc:docMk/>
          <pc:sldMk cId="1328148548" sldId="263"/>
        </pc:sldMkLst>
        <pc:spChg chg="mod">
          <ac:chgData name="Saunders, Rebecca" userId="9984e600-3303-4731-a4bf-fd0ec4d7d0a7" providerId="ADAL" clId="{ADE3D18A-C300-4480-AAC7-378D199B9EA9}" dt="2023-03-30T19:49:48.277" v="14728" actId="207"/>
          <ac:spMkLst>
            <pc:docMk/>
            <pc:sldMk cId="1328148548" sldId="263"/>
            <ac:spMk id="2" creationId="{B0563B27-56FC-7E37-AE41-C747B2BAA550}"/>
          </ac:spMkLst>
        </pc:spChg>
        <pc:spChg chg="mod">
          <ac:chgData name="Saunders, Rebecca" userId="9984e600-3303-4731-a4bf-fd0ec4d7d0a7" providerId="ADAL" clId="{ADE3D18A-C300-4480-AAC7-378D199B9EA9}" dt="2023-04-03T21:08:25.160" v="33854" actId="20577"/>
          <ac:spMkLst>
            <pc:docMk/>
            <pc:sldMk cId="1328148548" sldId="263"/>
            <ac:spMk id="3" creationId="{C7D1D61A-56CE-64D4-2693-7F9C203E7839}"/>
          </ac:spMkLst>
        </pc:spChg>
        <pc:spChg chg="add mod ord">
          <ac:chgData name="Saunders, Rebecca" userId="9984e600-3303-4731-a4bf-fd0ec4d7d0a7" providerId="ADAL" clId="{ADE3D18A-C300-4480-AAC7-378D199B9EA9}" dt="2023-03-30T19:49:20.883" v="14705" actId="34135"/>
          <ac:spMkLst>
            <pc:docMk/>
            <pc:sldMk cId="1328148548" sldId="263"/>
            <ac:spMk id="4" creationId="{C37913AD-161F-046F-2DE4-B423937692FE}"/>
          </ac:spMkLst>
        </pc:spChg>
      </pc:sldChg>
      <pc:sldChg chg="del">
        <pc:chgData name="Saunders, Rebecca" userId="9984e600-3303-4731-a4bf-fd0ec4d7d0a7" providerId="ADAL" clId="{ADE3D18A-C300-4480-AAC7-378D199B9EA9}" dt="2023-03-10T15:18:48.310" v="381" actId="47"/>
        <pc:sldMkLst>
          <pc:docMk/>
          <pc:sldMk cId="2448416067" sldId="264"/>
        </pc:sldMkLst>
      </pc:sldChg>
      <pc:sldChg chg="modSp del mod ord setBg replTag delTag">
        <pc:chgData name="Saunders, Rebecca" userId="9984e600-3303-4731-a4bf-fd0ec4d7d0a7" providerId="ADAL" clId="{ADE3D18A-C300-4480-AAC7-378D199B9EA9}" dt="2023-03-30T21:44:19.023" v="17315" actId="47"/>
        <pc:sldMkLst>
          <pc:docMk/>
          <pc:sldMk cId="2687973987" sldId="265"/>
        </pc:sldMkLst>
        <pc:spChg chg="mod">
          <ac:chgData name="Saunders, Rebecca" userId="9984e600-3303-4731-a4bf-fd0ec4d7d0a7" providerId="ADAL" clId="{ADE3D18A-C300-4480-AAC7-378D199B9EA9}" dt="2023-03-30T20:31:21.104" v="16563" actId="207"/>
          <ac:spMkLst>
            <pc:docMk/>
            <pc:sldMk cId="2687973987" sldId="265"/>
            <ac:spMk id="2" creationId="{18EC6F08-6D4E-576B-AE03-5C74AD709E9B}"/>
          </ac:spMkLst>
        </pc:spChg>
      </pc:sldChg>
      <pc:sldChg chg="modSp new del mod setBg replTag delTag">
        <pc:chgData name="Saunders, Rebecca" userId="9984e600-3303-4731-a4bf-fd0ec4d7d0a7" providerId="ADAL" clId="{ADE3D18A-C300-4480-AAC7-378D199B9EA9}" dt="2023-03-30T20:31:04.326" v="16552" actId="47"/>
        <pc:sldMkLst>
          <pc:docMk/>
          <pc:sldMk cId="1258348215" sldId="266"/>
        </pc:sldMkLst>
        <pc:spChg chg="mod">
          <ac:chgData name="Saunders, Rebecca" userId="9984e600-3303-4731-a4bf-fd0ec4d7d0a7" providerId="ADAL" clId="{ADE3D18A-C300-4480-AAC7-378D199B9EA9}" dt="2023-03-10T15:20:21.336" v="449" actId="20577"/>
          <ac:spMkLst>
            <pc:docMk/>
            <pc:sldMk cId="1258348215" sldId="266"/>
            <ac:spMk id="2" creationId="{DB883B30-627E-065D-AA13-CBB63C38EC59}"/>
          </ac:spMkLst>
        </pc:spChg>
        <pc:spChg chg="mod">
          <ac:chgData name="Saunders, Rebecca" userId="9984e600-3303-4731-a4bf-fd0ec4d7d0a7" providerId="ADAL" clId="{ADE3D18A-C300-4480-AAC7-378D199B9EA9}" dt="2023-03-28T21:38:11.876" v="6622" actId="27636"/>
          <ac:spMkLst>
            <pc:docMk/>
            <pc:sldMk cId="1258348215" sldId="266"/>
            <ac:spMk id="3" creationId="{BB5AE4AF-EDB3-AA72-E416-0C5F5D80B13A}"/>
          </ac:spMkLst>
        </pc:spChg>
      </pc:sldChg>
      <pc:sldChg chg="modSp new del mod replTag delTag">
        <pc:chgData name="Saunders, Rebecca" userId="9984e600-3303-4731-a4bf-fd0ec4d7d0a7" providerId="ADAL" clId="{ADE3D18A-C300-4480-AAC7-378D199B9EA9}" dt="2023-03-28T21:33:32.925" v="6543" actId="47"/>
        <pc:sldMkLst>
          <pc:docMk/>
          <pc:sldMk cId="635471951" sldId="267"/>
        </pc:sldMkLst>
        <pc:spChg chg="mod">
          <ac:chgData name="Saunders, Rebecca" userId="9984e600-3303-4731-a4bf-fd0ec4d7d0a7" providerId="ADAL" clId="{ADE3D18A-C300-4480-AAC7-378D199B9EA9}" dt="2023-03-10T15:21:55.159" v="604" actId="20577"/>
          <ac:spMkLst>
            <pc:docMk/>
            <pc:sldMk cId="635471951" sldId="267"/>
            <ac:spMk id="2" creationId="{24B1837A-32DD-63E5-5AB3-69E96B4FFC7B}"/>
          </ac:spMkLst>
        </pc:spChg>
      </pc:sldChg>
      <pc:sldChg chg="addSp delSp modSp new mod setBg replTag delTag">
        <pc:chgData name="Saunders, Rebecca" userId="9984e600-3303-4731-a4bf-fd0ec4d7d0a7" providerId="ADAL" clId="{ADE3D18A-C300-4480-AAC7-378D199B9EA9}" dt="2023-04-04T16:00:00.698" v="42099" actId="20577"/>
        <pc:sldMkLst>
          <pc:docMk/>
          <pc:sldMk cId="2749460111" sldId="268"/>
        </pc:sldMkLst>
        <pc:spChg chg="mod">
          <ac:chgData name="Saunders, Rebecca" userId="9984e600-3303-4731-a4bf-fd0ec4d7d0a7" providerId="ADAL" clId="{ADE3D18A-C300-4480-AAC7-378D199B9EA9}" dt="2023-04-04T16:00:00.698" v="42099" actId="20577"/>
          <ac:spMkLst>
            <pc:docMk/>
            <pc:sldMk cId="2749460111" sldId="268"/>
            <ac:spMk id="2" creationId="{AFCCF263-1132-D769-BD42-01449D4B64FC}"/>
          </ac:spMkLst>
        </pc:spChg>
        <pc:spChg chg="del mod">
          <ac:chgData name="Saunders, Rebecca" userId="9984e600-3303-4731-a4bf-fd0ec4d7d0a7" providerId="ADAL" clId="{ADE3D18A-C300-4480-AAC7-378D199B9EA9}" dt="2023-04-03T23:56:34.175" v="40785" actId="478"/>
          <ac:spMkLst>
            <pc:docMk/>
            <pc:sldMk cId="2749460111" sldId="268"/>
            <ac:spMk id="3" creationId="{93B5CBEE-CE67-8004-7090-F08ED6E34B16}"/>
          </ac:spMkLst>
        </pc:spChg>
        <pc:spChg chg="add del">
          <ac:chgData name="Saunders, Rebecca" userId="9984e600-3303-4731-a4bf-fd0ec4d7d0a7" providerId="ADAL" clId="{ADE3D18A-C300-4480-AAC7-378D199B9EA9}" dt="2023-03-10T15:25:42.027" v="608"/>
          <ac:spMkLst>
            <pc:docMk/>
            <pc:sldMk cId="2749460111" sldId="268"/>
            <ac:spMk id="4" creationId="{ACA98715-B43D-433A-62F3-77189255A074}"/>
          </ac:spMkLst>
        </pc:spChg>
        <pc:spChg chg="add del">
          <ac:chgData name="Saunders, Rebecca" userId="9984e600-3303-4731-a4bf-fd0ec4d7d0a7" providerId="ADAL" clId="{ADE3D18A-C300-4480-AAC7-378D199B9EA9}" dt="2023-03-10T15:25:42.027" v="608"/>
          <ac:spMkLst>
            <pc:docMk/>
            <pc:sldMk cId="2749460111" sldId="268"/>
            <ac:spMk id="5" creationId="{399C2E17-BEF1-E2ED-91B9-AECB1676D7F7}"/>
          </ac:spMkLst>
        </pc:spChg>
        <pc:spChg chg="add mod">
          <ac:chgData name="Saunders, Rebecca" userId="9984e600-3303-4731-a4bf-fd0ec4d7d0a7" providerId="ADAL" clId="{ADE3D18A-C300-4480-AAC7-378D199B9EA9}" dt="2023-04-03T23:56:34.175" v="40785" actId="478"/>
          <ac:spMkLst>
            <pc:docMk/>
            <pc:sldMk cId="2749460111" sldId="268"/>
            <ac:spMk id="5" creationId="{9BFDE69D-A98F-B5B2-E782-D27D8DB64706}"/>
          </ac:spMkLst>
        </pc:spChg>
        <pc:spChg chg="add del">
          <ac:chgData name="Saunders, Rebecca" userId="9984e600-3303-4731-a4bf-fd0ec4d7d0a7" providerId="ADAL" clId="{ADE3D18A-C300-4480-AAC7-378D199B9EA9}" dt="2023-03-10T15:25:42.027" v="608"/>
          <ac:spMkLst>
            <pc:docMk/>
            <pc:sldMk cId="2749460111" sldId="268"/>
            <ac:spMk id="6" creationId="{952DC6EE-313F-3920-473F-6636B1260D1B}"/>
          </ac:spMkLst>
        </pc:spChg>
      </pc:sldChg>
      <pc:sldChg chg="addSp delSp modSp new del mod ord setBg replTag delTag chgLayout modNotes">
        <pc:chgData name="Saunders, Rebecca" userId="9984e600-3303-4731-a4bf-fd0ec4d7d0a7" providerId="ADAL" clId="{ADE3D18A-C300-4480-AAC7-378D199B9EA9}" dt="2023-03-29T14:15:19.515" v="7618" actId="47"/>
        <pc:sldMkLst>
          <pc:docMk/>
          <pc:sldMk cId="2760321642" sldId="269"/>
        </pc:sldMkLst>
        <pc:spChg chg="mod ord">
          <ac:chgData name="Saunders, Rebecca" userId="9984e600-3303-4731-a4bf-fd0ec4d7d0a7" providerId="ADAL" clId="{ADE3D18A-C300-4480-AAC7-378D199B9EA9}" dt="2023-03-28T21:46:52.332" v="6829" actId="26606"/>
          <ac:spMkLst>
            <pc:docMk/>
            <pc:sldMk cId="2760321642" sldId="269"/>
            <ac:spMk id="2" creationId="{D1C462A1-7473-CBC1-C12D-C7BF51D1EE03}"/>
          </ac:spMkLst>
        </pc:spChg>
        <pc:spChg chg="del mod ord">
          <ac:chgData name="Saunders, Rebecca" userId="9984e600-3303-4731-a4bf-fd0ec4d7d0a7" providerId="ADAL" clId="{ADE3D18A-C300-4480-AAC7-378D199B9EA9}" dt="2023-03-28T21:46:52.332" v="6829" actId="26606"/>
          <ac:spMkLst>
            <pc:docMk/>
            <pc:sldMk cId="2760321642" sldId="269"/>
            <ac:spMk id="3" creationId="{CB3820EA-B302-D3BD-0512-9A7D42203A0F}"/>
          </ac:spMkLst>
        </pc:spChg>
        <pc:spChg chg="add del">
          <ac:chgData name="Saunders, Rebecca" userId="9984e600-3303-4731-a4bf-fd0ec4d7d0a7" providerId="ADAL" clId="{ADE3D18A-C300-4480-AAC7-378D199B9EA9}" dt="2023-03-29T14:13:17.707" v="7552" actId="21"/>
          <ac:spMkLst>
            <pc:docMk/>
            <pc:sldMk cId="2760321642" sldId="269"/>
            <ac:spMk id="7" creationId="{27A111B8-7F42-223B-A05E-44FA8702C6B2}"/>
          </ac:spMkLst>
        </pc:spChg>
        <pc:spChg chg="add">
          <ac:chgData name="Saunders, Rebecca" userId="9984e600-3303-4731-a4bf-fd0ec4d7d0a7" providerId="ADAL" clId="{ADE3D18A-C300-4480-AAC7-378D199B9EA9}" dt="2023-03-28T21:46:52.332" v="6829" actId="26606"/>
          <ac:spMkLst>
            <pc:docMk/>
            <pc:sldMk cId="2760321642" sldId="269"/>
            <ac:spMk id="9" creationId="{BACC6370-2D7E-4714-9D71-7542949D7D5D}"/>
          </ac:spMkLst>
        </pc:spChg>
        <pc:spChg chg="add del">
          <ac:chgData name="Saunders, Rebecca" userId="9984e600-3303-4731-a4bf-fd0ec4d7d0a7" providerId="ADAL" clId="{ADE3D18A-C300-4480-AAC7-378D199B9EA9}" dt="2023-03-28T21:41:54.682" v="6699" actId="26606"/>
          <ac:spMkLst>
            <pc:docMk/>
            <pc:sldMk cId="2760321642" sldId="269"/>
            <ac:spMk id="10" creationId="{0FE2D22C-409B-48AF-B24F-7988A8F7F848}"/>
          </ac:spMkLst>
        </pc:spChg>
        <pc:spChg chg="add">
          <ac:chgData name="Saunders, Rebecca" userId="9984e600-3303-4731-a4bf-fd0ec4d7d0a7" providerId="ADAL" clId="{ADE3D18A-C300-4480-AAC7-378D199B9EA9}" dt="2023-03-28T21:46:52.332" v="6829" actId="26606"/>
          <ac:spMkLst>
            <pc:docMk/>
            <pc:sldMk cId="2760321642" sldId="269"/>
            <ac:spMk id="11" creationId="{F68B3F68-107C-434F-AA38-110D5EA91B85}"/>
          </ac:spMkLst>
        </pc:spChg>
        <pc:spChg chg="add del">
          <ac:chgData name="Saunders, Rebecca" userId="9984e600-3303-4731-a4bf-fd0ec4d7d0a7" providerId="ADAL" clId="{ADE3D18A-C300-4480-AAC7-378D199B9EA9}" dt="2023-03-28T21:41:54.682" v="6699" actId="26606"/>
          <ac:spMkLst>
            <pc:docMk/>
            <pc:sldMk cId="2760321642" sldId="269"/>
            <ac:spMk id="12" creationId="{90464369-70FA-42AF-948F-80664CA7BFE5}"/>
          </ac:spMkLst>
        </pc:spChg>
        <pc:spChg chg="add">
          <ac:chgData name="Saunders, Rebecca" userId="9984e600-3303-4731-a4bf-fd0ec4d7d0a7" providerId="ADAL" clId="{ADE3D18A-C300-4480-AAC7-378D199B9EA9}" dt="2023-03-28T21:46:52.332" v="6829" actId="26606"/>
          <ac:spMkLst>
            <pc:docMk/>
            <pc:sldMk cId="2760321642" sldId="269"/>
            <ac:spMk id="13" creationId="{AAD0DBB9-1A4B-4391-81D4-CB19F9AB918A}"/>
          </ac:spMkLst>
        </pc:spChg>
        <pc:spChg chg="add del">
          <ac:chgData name="Saunders, Rebecca" userId="9984e600-3303-4731-a4bf-fd0ec4d7d0a7" providerId="ADAL" clId="{ADE3D18A-C300-4480-AAC7-378D199B9EA9}" dt="2023-03-28T21:41:54.682" v="6699" actId="26606"/>
          <ac:spMkLst>
            <pc:docMk/>
            <pc:sldMk cId="2760321642" sldId="269"/>
            <ac:spMk id="14" creationId="{A648176E-454C-437C-B0FC-9B82FCF32B24}"/>
          </ac:spMkLst>
        </pc:spChg>
        <pc:spChg chg="add">
          <ac:chgData name="Saunders, Rebecca" userId="9984e600-3303-4731-a4bf-fd0ec4d7d0a7" providerId="ADAL" clId="{ADE3D18A-C300-4480-AAC7-378D199B9EA9}" dt="2023-03-28T21:46:52.332" v="6829" actId="26606"/>
          <ac:spMkLst>
            <pc:docMk/>
            <pc:sldMk cId="2760321642" sldId="269"/>
            <ac:spMk id="15" creationId="{063BBA22-50EA-4C4D-BE05-F1CE4E63AA56}"/>
          </ac:spMkLst>
        </pc:spChg>
        <pc:spChg chg="add del">
          <ac:chgData name="Saunders, Rebecca" userId="9984e600-3303-4731-a4bf-fd0ec4d7d0a7" providerId="ADAL" clId="{ADE3D18A-C300-4480-AAC7-378D199B9EA9}" dt="2023-03-28T21:41:54.682" v="6699" actId="26606"/>
          <ac:spMkLst>
            <pc:docMk/>
            <pc:sldMk cId="2760321642" sldId="269"/>
            <ac:spMk id="16" creationId="{A6604B49-AD5C-4590-B051-06C8222ECD99}"/>
          </ac:spMkLst>
        </pc:spChg>
        <pc:spChg chg="add del">
          <ac:chgData name="Saunders, Rebecca" userId="9984e600-3303-4731-a4bf-fd0ec4d7d0a7" providerId="ADAL" clId="{ADE3D18A-C300-4480-AAC7-378D199B9EA9}" dt="2023-03-28T21:41:54.682" v="6699" actId="26606"/>
          <ac:spMkLst>
            <pc:docMk/>
            <pc:sldMk cId="2760321642" sldId="269"/>
            <ac:spMk id="18" creationId="{CC552A98-EF7D-4D42-AB69-066B786AB55B}"/>
          </ac:spMkLst>
        </pc:spChg>
        <pc:graphicFrameChg chg="add">
          <ac:chgData name="Saunders, Rebecca" userId="9984e600-3303-4731-a4bf-fd0ec4d7d0a7" providerId="ADAL" clId="{ADE3D18A-C300-4480-AAC7-378D199B9EA9}" dt="2023-03-28T21:46:52.332" v="6829" actId="26606"/>
          <ac:graphicFrameMkLst>
            <pc:docMk/>
            <pc:sldMk cId="2760321642" sldId="269"/>
            <ac:graphicFrameMk id="6" creationId="{FEA74443-1483-B261-7631-327426C8B76D}"/>
          </ac:graphicFrameMkLst>
        </pc:graphicFrameChg>
        <pc:picChg chg="add del mod ord modCrop">
          <ac:chgData name="Saunders, Rebecca" userId="9984e600-3303-4731-a4bf-fd0ec4d7d0a7" providerId="ADAL" clId="{ADE3D18A-C300-4480-AAC7-378D199B9EA9}" dt="2023-03-28T21:46:34.963" v="6827" actId="478"/>
          <ac:picMkLst>
            <pc:docMk/>
            <pc:sldMk cId="2760321642" sldId="269"/>
            <ac:picMk id="5" creationId="{016DF836-5898-3AE3-04C6-102F3F97D391}"/>
          </ac:picMkLst>
        </pc:picChg>
      </pc:sldChg>
      <pc:sldChg chg="modSp new del mod setBg replTag delTag">
        <pc:chgData name="Saunders, Rebecca" userId="9984e600-3303-4731-a4bf-fd0ec4d7d0a7" providerId="ADAL" clId="{ADE3D18A-C300-4480-AAC7-378D199B9EA9}" dt="2023-03-29T20:38:20.017" v="11178" actId="47"/>
        <pc:sldMkLst>
          <pc:docMk/>
          <pc:sldMk cId="1579180513" sldId="270"/>
        </pc:sldMkLst>
        <pc:spChg chg="mod">
          <ac:chgData name="Saunders, Rebecca" userId="9984e600-3303-4731-a4bf-fd0ec4d7d0a7" providerId="ADAL" clId="{ADE3D18A-C300-4480-AAC7-378D199B9EA9}" dt="2023-03-23T15:40:05.762" v="2856" actId="20577"/>
          <ac:spMkLst>
            <pc:docMk/>
            <pc:sldMk cId="1579180513" sldId="270"/>
            <ac:spMk id="3" creationId="{740D4221-C6A3-277F-6141-B3C8EECF0310}"/>
          </ac:spMkLst>
        </pc:spChg>
      </pc:sldChg>
      <pc:sldChg chg="addSp delSp modSp add del mod replTag delTag">
        <pc:chgData name="Saunders, Rebecca" userId="9984e600-3303-4731-a4bf-fd0ec4d7d0a7" providerId="ADAL" clId="{ADE3D18A-C300-4480-AAC7-378D199B9EA9}" dt="2023-03-28T21:10:14.816" v="5701" actId="47"/>
        <pc:sldMkLst>
          <pc:docMk/>
          <pc:sldMk cId="2071084762" sldId="271"/>
        </pc:sldMkLst>
        <pc:spChg chg="mod">
          <ac:chgData name="Saunders, Rebecca" userId="9984e600-3303-4731-a4bf-fd0ec4d7d0a7" providerId="ADAL" clId="{ADE3D18A-C300-4480-AAC7-378D199B9EA9}" dt="2023-03-23T17:39:36.985" v="2875" actId="20577"/>
          <ac:spMkLst>
            <pc:docMk/>
            <pc:sldMk cId="2071084762" sldId="271"/>
            <ac:spMk id="2" creationId="{5816BF58-72C8-A092-3040-4D2ED970B68C}"/>
          </ac:spMkLst>
        </pc:spChg>
        <pc:spChg chg="mod">
          <ac:chgData name="Saunders, Rebecca" userId="9984e600-3303-4731-a4bf-fd0ec4d7d0a7" providerId="ADAL" clId="{ADE3D18A-C300-4480-AAC7-378D199B9EA9}" dt="2023-03-23T17:40:41.149" v="2893" actId="20577"/>
          <ac:spMkLst>
            <pc:docMk/>
            <pc:sldMk cId="2071084762" sldId="271"/>
            <ac:spMk id="3" creationId="{5F75A091-540C-59D6-944F-8F12CDD033D5}"/>
          </ac:spMkLst>
        </pc:spChg>
        <pc:picChg chg="add mod">
          <ac:chgData name="Saunders, Rebecca" userId="9984e600-3303-4731-a4bf-fd0ec4d7d0a7" providerId="ADAL" clId="{ADE3D18A-C300-4480-AAC7-378D199B9EA9}" dt="2023-03-23T17:41:00.015" v="2897" actId="1076"/>
          <ac:picMkLst>
            <pc:docMk/>
            <pc:sldMk cId="2071084762" sldId="271"/>
            <ac:picMk id="5" creationId="{6DAE114F-C49C-662E-5767-83056A16DB2B}"/>
          </ac:picMkLst>
        </pc:picChg>
        <pc:picChg chg="add mod">
          <ac:chgData name="Saunders, Rebecca" userId="9984e600-3303-4731-a4bf-fd0ec4d7d0a7" providerId="ADAL" clId="{ADE3D18A-C300-4480-AAC7-378D199B9EA9}" dt="2023-03-23T17:40:06.304" v="2878" actId="1076"/>
          <ac:picMkLst>
            <pc:docMk/>
            <pc:sldMk cId="2071084762" sldId="271"/>
            <ac:picMk id="7" creationId="{CAFDEA84-E4CA-9814-FAFB-3B98DE16B2B8}"/>
          </ac:picMkLst>
        </pc:picChg>
        <pc:picChg chg="add del mod">
          <ac:chgData name="Saunders, Rebecca" userId="9984e600-3303-4731-a4bf-fd0ec4d7d0a7" providerId="ADAL" clId="{ADE3D18A-C300-4480-AAC7-378D199B9EA9}" dt="2023-03-23T17:40:53.633" v="2896" actId="478"/>
          <ac:picMkLst>
            <pc:docMk/>
            <pc:sldMk cId="2071084762" sldId="271"/>
            <ac:picMk id="9" creationId="{46C42883-A5CD-A2C8-8AE1-D1B5A5CD0E1B}"/>
          </ac:picMkLst>
        </pc:picChg>
        <pc:picChg chg="add mod">
          <ac:chgData name="Saunders, Rebecca" userId="9984e600-3303-4731-a4bf-fd0ec4d7d0a7" providerId="ADAL" clId="{ADE3D18A-C300-4480-AAC7-378D199B9EA9}" dt="2023-03-23T17:41:37.416" v="2902" actId="1076"/>
          <ac:picMkLst>
            <pc:docMk/>
            <pc:sldMk cId="2071084762" sldId="271"/>
            <ac:picMk id="11" creationId="{9188E5E1-9602-C17B-CDD2-61EF841B207D}"/>
          </ac:picMkLst>
        </pc:picChg>
        <pc:picChg chg="add mod">
          <ac:chgData name="Saunders, Rebecca" userId="9984e600-3303-4731-a4bf-fd0ec4d7d0a7" providerId="ADAL" clId="{ADE3D18A-C300-4480-AAC7-378D199B9EA9}" dt="2023-03-23T17:41:58.688" v="2904" actId="1076"/>
          <ac:picMkLst>
            <pc:docMk/>
            <pc:sldMk cId="2071084762" sldId="271"/>
            <ac:picMk id="13" creationId="{7758E229-1126-993E-39E8-6C6058256697}"/>
          </ac:picMkLst>
        </pc:picChg>
        <pc:picChg chg="add mod">
          <ac:chgData name="Saunders, Rebecca" userId="9984e600-3303-4731-a4bf-fd0ec4d7d0a7" providerId="ADAL" clId="{ADE3D18A-C300-4480-AAC7-378D199B9EA9}" dt="2023-03-23T17:53:39.978" v="2907" actId="1076"/>
          <ac:picMkLst>
            <pc:docMk/>
            <pc:sldMk cId="2071084762" sldId="271"/>
            <ac:picMk id="15" creationId="{C2D21DF9-45A1-1E80-4DA8-FC3566F18899}"/>
          </ac:picMkLst>
        </pc:picChg>
      </pc:sldChg>
      <pc:sldChg chg="addSp delSp modSp add del mod modTransition setBg replTag delTag">
        <pc:chgData name="Saunders, Rebecca" userId="9984e600-3303-4731-a4bf-fd0ec4d7d0a7" providerId="ADAL" clId="{ADE3D18A-C300-4480-AAC7-378D199B9EA9}" dt="2023-03-28T17:49:46.676" v="3464" actId="47"/>
        <pc:sldMkLst>
          <pc:docMk/>
          <pc:sldMk cId="3289225440" sldId="272"/>
        </pc:sldMkLst>
        <pc:spChg chg="ord">
          <ac:chgData name="Saunders, Rebecca" userId="9984e600-3303-4731-a4bf-fd0ec4d7d0a7" providerId="ADAL" clId="{ADE3D18A-C300-4480-AAC7-378D199B9EA9}" dt="2023-03-28T17:33:05.271" v="3358" actId="166"/>
          <ac:spMkLst>
            <pc:docMk/>
            <pc:sldMk cId="3289225440" sldId="272"/>
            <ac:spMk id="3" creationId="{B20A1C4E-9EA4-D4F8-4F30-76CE10669A64}"/>
          </ac:spMkLst>
        </pc:spChg>
        <pc:picChg chg="add del mod modCrop">
          <ac:chgData name="Saunders, Rebecca" userId="9984e600-3303-4731-a4bf-fd0ec4d7d0a7" providerId="ADAL" clId="{ADE3D18A-C300-4480-AAC7-378D199B9EA9}" dt="2023-03-28T17:47:07.537" v="3418" actId="478"/>
          <ac:picMkLst>
            <pc:docMk/>
            <pc:sldMk cId="3289225440" sldId="272"/>
            <ac:picMk id="4" creationId="{50B69C6A-0108-6388-9189-942BFA02F596}"/>
          </ac:picMkLst>
        </pc:picChg>
        <pc:picChg chg="add mod ord modCrop">
          <ac:chgData name="Saunders, Rebecca" userId="9984e600-3303-4731-a4bf-fd0ec4d7d0a7" providerId="ADAL" clId="{ADE3D18A-C300-4480-AAC7-378D199B9EA9}" dt="2023-03-28T17:47:47.573" v="3426" actId="167"/>
          <ac:picMkLst>
            <pc:docMk/>
            <pc:sldMk cId="3289225440" sldId="272"/>
            <ac:picMk id="6" creationId="{82C7EC6A-B118-AE7E-EDC9-6708CCE0F0FC}"/>
          </ac:picMkLst>
        </pc:picChg>
      </pc:sldChg>
      <pc:sldChg chg="addSp delSp modSp add mod modTransition setBg modAnim replTag delTag modNotes">
        <pc:chgData name="Saunders, Rebecca" userId="9984e600-3303-4731-a4bf-fd0ec4d7d0a7" providerId="ADAL" clId="{ADE3D18A-C300-4480-AAC7-378D199B9EA9}" dt="2023-04-03T17:46:28.192" v="24630" actId="20577"/>
        <pc:sldMkLst>
          <pc:docMk/>
          <pc:sldMk cId="514480230" sldId="273"/>
        </pc:sldMkLst>
        <pc:spChg chg="mod">
          <ac:chgData name="Saunders, Rebecca" userId="9984e600-3303-4731-a4bf-fd0ec4d7d0a7" providerId="ADAL" clId="{ADE3D18A-C300-4480-AAC7-378D199B9EA9}" dt="2023-04-03T17:46:28.192" v="24630" actId="20577"/>
          <ac:spMkLst>
            <pc:docMk/>
            <pc:sldMk cId="514480230" sldId="273"/>
            <ac:spMk id="3" creationId="{B20A1C4E-9EA4-D4F8-4F30-76CE10669A64}"/>
          </ac:spMkLst>
        </pc:spChg>
        <pc:spChg chg="add mod">
          <ac:chgData name="Saunders, Rebecca" userId="9984e600-3303-4731-a4bf-fd0ec4d7d0a7" providerId="ADAL" clId="{ADE3D18A-C300-4480-AAC7-378D199B9EA9}" dt="2023-03-28T21:10:29.564" v="5714" actId="113"/>
          <ac:spMkLst>
            <pc:docMk/>
            <pc:sldMk cId="514480230" sldId="273"/>
            <ac:spMk id="4" creationId="{E13C52AC-A6A3-2C71-2C79-03F01A3800AC}"/>
          </ac:spMkLst>
        </pc:spChg>
        <pc:picChg chg="add mod ord">
          <ac:chgData name="Saunders, Rebecca" userId="9984e600-3303-4731-a4bf-fd0ec4d7d0a7" providerId="ADAL" clId="{ADE3D18A-C300-4480-AAC7-378D199B9EA9}" dt="2023-03-28T17:54:51.347" v="3616" actId="29295"/>
          <ac:picMkLst>
            <pc:docMk/>
            <pc:sldMk cId="514480230" sldId="273"/>
            <ac:picMk id="2" creationId="{185D161D-331E-220F-113D-967BCB99BF36}"/>
          </ac:picMkLst>
        </pc:picChg>
        <pc:picChg chg="del">
          <ac:chgData name="Saunders, Rebecca" userId="9984e600-3303-4731-a4bf-fd0ec4d7d0a7" providerId="ADAL" clId="{ADE3D18A-C300-4480-AAC7-378D199B9EA9}" dt="2023-03-28T17:48:57.485" v="3442" actId="478"/>
          <ac:picMkLst>
            <pc:docMk/>
            <pc:sldMk cId="514480230" sldId="273"/>
            <ac:picMk id="8" creationId="{35FE62E4-58C6-86B7-69E2-11DA4C7DE603}"/>
          </ac:picMkLst>
        </pc:picChg>
      </pc:sldChg>
      <pc:sldChg chg="addSp delSp modSp add mod setBg modAnim replTag delTag modNotes">
        <pc:chgData name="Saunders, Rebecca" userId="9984e600-3303-4731-a4bf-fd0ec4d7d0a7" providerId="ADAL" clId="{ADE3D18A-C300-4480-AAC7-378D199B9EA9}" dt="2023-04-03T17:46:46.670" v="24638" actId="20577"/>
        <pc:sldMkLst>
          <pc:docMk/>
          <pc:sldMk cId="384365425" sldId="274"/>
        </pc:sldMkLst>
        <pc:spChg chg="add del mod">
          <ac:chgData name="Saunders, Rebecca" userId="9984e600-3303-4731-a4bf-fd0ec4d7d0a7" providerId="ADAL" clId="{ADE3D18A-C300-4480-AAC7-378D199B9EA9}" dt="2023-04-03T17:46:46.670" v="24638" actId="20577"/>
          <ac:spMkLst>
            <pc:docMk/>
            <pc:sldMk cId="384365425" sldId="274"/>
            <ac:spMk id="3" creationId="{B20A1C4E-9EA4-D4F8-4F30-76CE10669A64}"/>
          </ac:spMkLst>
        </pc:spChg>
        <pc:spChg chg="mod">
          <ac:chgData name="Saunders, Rebecca" userId="9984e600-3303-4731-a4bf-fd0ec4d7d0a7" providerId="ADAL" clId="{ADE3D18A-C300-4480-AAC7-378D199B9EA9}" dt="2023-03-28T19:22:33.155" v="3805" actId="27636"/>
          <ac:spMkLst>
            <pc:docMk/>
            <pc:sldMk cId="384365425" sldId="274"/>
            <ac:spMk id="4" creationId="{E13C52AC-A6A3-2C71-2C79-03F01A3800AC}"/>
          </ac:spMkLst>
        </pc:spChg>
        <pc:spChg chg="add del mod">
          <ac:chgData name="Saunders, Rebecca" userId="9984e600-3303-4731-a4bf-fd0ec4d7d0a7" providerId="ADAL" clId="{ADE3D18A-C300-4480-AAC7-378D199B9EA9}" dt="2023-04-03T17:46:38.720" v="24635"/>
          <ac:spMkLst>
            <pc:docMk/>
            <pc:sldMk cId="384365425" sldId="274"/>
            <ac:spMk id="5" creationId="{C56B8F96-5209-5593-54A6-0FDD2DC63E3F}"/>
          </ac:spMkLst>
        </pc:spChg>
        <pc:spChg chg="add mod">
          <ac:chgData name="Saunders, Rebecca" userId="9984e600-3303-4731-a4bf-fd0ec4d7d0a7" providerId="ADAL" clId="{ADE3D18A-C300-4480-AAC7-378D199B9EA9}" dt="2023-03-28T21:06:54.607" v="5634" actId="113"/>
          <ac:spMkLst>
            <pc:docMk/>
            <pc:sldMk cId="384365425" sldId="274"/>
            <ac:spMk id="11" creationId="{0A4088F4-320D-09CD-77D1-3FC404B45F87}"/>
          </ac:spMkLst>
        </pc:spChg>
        <pc:picChg chg="mod modCrop">
          <ac:chgData name="Saunders, Rebecca" userId="9984e600-3303-4731-a4bf-fd0ec4d7d0a7" providerId="ADAL" clId="{ADE3D18A-C300-4480-AAC7-378D199B9EA9}" dt="2023-03-28T21:07:17.492" v="5646" actId="29295"/>
          <ac:picMkLst>
            <pc:docMk/>
            <pc:sldMk cId="384365425" sldId="274"/>
            <ac:picMk id="2" creationId="{185D161D-331E-220F-113D-967BCB99BF36}"/>
          </ac:picMkLst>
        </pc:picChg>
        <pc:picChg chg="add del mod">
          <ac:chgData name="Saunders, Rebecca" userId="9984e600-3303-4731-a4bf-fd0ec4d7d0a7" providerId="ADAL" clId="{ADE3D18A-C300-4480-AAC7-378D199B9EA9}" dt="2023-03-28T19:17:17.221" v="3723" actId="478"/>
          <ac:picMkLst>
            <pc:docMk/>
            <pc:sldMk cId="384365425" sldId="274"/>
            <ac:picMk id="6" creationId="{213158B0-377B-211F-B76B-B1481BCB3651}"/>
          </ac:picMkLst>
        </pc:picChg>
        <pc:picChg chg="add del mod">
          <ac:chgData name="Saunders, Rebecca" userId="9984e600-3303-4731-a4bf-fd0ec4d7d0a7" providerId="ADAL" clId="{ADE3D18A-C300-4480-AAC7-378D199B9EA9}" dt="2023-03-28T19:20:20.526" v="3729" actId="478"/>
          <ac:picMkLst>
            <pc:docMk/>
            <pc:sldMk cId="384365425" sldId="274"/>
            <ac:picMk id="8" creationId="{5879187B-BC12-507A-F6F3-10E748339221}"/>
          </ac:picMkLst>
        </pc:picChg>
        <pc:picChg chg="add mod">
          <ac:chgData name="Saunders, Rebecca" userId="9984e600-3303-4731-a4bf-fd0ec4d7d0a7" providerId="ADAL" clId="{ADE3D18A-C300-4480-AAC7-378D199B9EA9}" dt="2023-03-28T19:21:55.110" v="3777" actId="34135"/>
          <ac:picMkLst>
            <pc:docMk/>
            <pc:sldMk cId="384365425" sldId="274"/>
            <ac:picMk id="10" creationId="{E7A1272F-8C98-7958-8EBA-AD7E30480BCE}"/>
          </ac:picMkLst>
        </pc:picChg>
      </pc:sldChg>
      <pc:sldChg chg="modSp add del mod setBg replTag delTag">
        <pc:chgData name="Saunders, Rebecca" userId="9984e600-3303-4731-a4bf-fd0ec4d7d0a7" providerId="ADAL" clId="{ADE3D18A-C300-4480-AAC7-378D199B9EA9}" dt="2023-03-28T17:54:18.529" v="3567" actId="47"/>
        <pc:sldMkLst>
          <pc:docMk/>
          <pc:sldMk cId="823493455" sldId="274"/>
        </pc:sldMkLst>
        <pc:spChg chg="mod">
          <ac:chgData name="Saunders, Rebecca" userId="9984e600-3303-4731-a4bf-fd0ec4d7d0a7" providerId="ADAL" clId="{ADE3D18A-C300-4480-AAC7-378D199B9EA9}" dt="2023-03-28T17:54:07.402" v="3562" actId="1076"/>
          <ac:spMkLst>
            <pc:docMk/>
            <pc:sldMk cId="823493455" sldId="274"/>
            <ac:spMk id="4" creationId="{E13C52AC-A6A3-2C71-2C79-03F01A3800AC}"/>
          </ac:spMkLst>
        </pc:spChg>
        <pc:picChg chg="mod">
          <ac:chgData name="Saunders, Rebecca" userId="9984e600-3303-4731-a4bf-fd0ec4d7d0a7" providerId="ADAL" clId="{ADE3D18A-C300-4480-AAC7-378D199B9EA9}" dt="2023-03-28T17:53:36.062" v="3558" actId="29295"/>
          <ac:picMkLst>
            <pc:docMk/>
            <pc:sldMk cId="823493455" sldId="274"/>
            <ac:picMk id="2" creationId="{185D161D-331E-220F-113D-967BCB99BF36}"/>
          </ac:picMkLst>
        </pc:picChg>
      </pc:sldChg>
      <pc:sldChg chg="addSp modSp add mod setBg modAnim replTag delTag modNotes">
        <pc:chgData name="Saunders, Rebecca" userId="9984e600-3303-4731-a4bf-fd0ec4d7d0a7" providerId="ADAL" clId="{ADE3D18A-C300-4480-AAC7-378D199B9EA9}" dt="2023-04-03T17:46:52.874" v="24642" actId="20577"/>
        <pc:sldMkLst>
          <pc:docMk/>
          <pc:sldMk cId="201051774" sldId="275"/>
        </pc:sldMkLst>
        <pc:spChg chg="mod">
          <ac:chgData name="Saunders, Rebecca" userId="9984e600-3303-4731-a4bf-fd0ec4d7d0a7" providerId="ADAL" clId="{ADE3D18A-C300-4480-AAC7-378D199B9EA9}" dt="2023-04-03T17:46:52.874" v="24642" actId="20577"/>
          <ac:spMkLst>
            <pc:docMk/>
            <pc:sldMk cId="201051774" sldId="275"/>
            <ac:spMk id="3" creationId="{B20A1C4E-9EA4-D4F8-4F30-76CE10669A64}"/>
          </ac:spMkLst>
        </pc:spChg>
        <pc:spChg chg="add mod">
          <ac:chgData name="Saunders, Rebecca" userId="9984e600-3303-4731-a4bf-fd0ec4d7d0a7" providerId="ADAL" clId="{ADE3D18A-C300-4480-AAC7-378D199B9EA9}" dt="2023-03-28T21:07:07.846" v="5640" actId="207"/>
          <ac:spMkLst>
            <pc:docMk/>
            <pc:sldMk cId="201051774" sldId="275"/>
            <ac:spMk id="5" creationId="{686B0B4F-7B6A-35A8-8411-48DF3B9DE99E}"/>
          </ac:spMkLst>
        </pc:spChg>
        <pc:picChg chg="mod">
          <ac:chgData name="Saunders, Rebecca" userId="9984e600-3303-4731-a4bf-fd0ec4d7d0a7" providerId="ADAL" clId="{ADE3D18A-C300-4480-AAC7-378D199B9EA9}" dt="2023-03-28T21:07:26.296" v="5652" actId="29295"/>
          <ac:picMkLst>
            <pc:docMk/>
            <pc:sldMk cId="201051774" sldId="275"/>
            <ac:picMk id="2" creationId="{185D161D-331E-220F-113D-967BCB99BF36}"/>
          </ac:picMkLst>
        </pc:picChg>
        <pc:picChg chg="add mod modCrop">
          <ac:chgData name="Saunders, Rebecca" userId="9984e600-3303-4731-a4bf-fd0ec4d7d0a7" providerId="ADAL" clId="{ADE3D18A-C300-4480-AAC7-378D199B9EA9}" dt="2023-03-28T21:36:21.862" v="6591" actId="1076"/>
          <ac:picMkLst>
            <pc:docMk/>
            <pc:sldMk cId="201051774" sldId="275"/>
            <ac:picMk id="7" creationId="{BB273D5E-2B9F-D70D-973B-BF0EF140A4C1}"/>
          </ac:picMkLst>
        </pc:picChg>
        <pc:picChg chg="mod">
          <ac:chgData name="Saunders, Rebecca" userId="9984e600-3303-4731-a4bf-fd0ec4d7d0a7" providerId="ADAL" clId="{ADE3D18A-C300-4480-AAC7-378D199B9EA9}" dt="2023-03-28T21:07:59.225" v="5666" actId="29295"/>
          <ac:picMkLst>
            <pc:docMk/>
            <pc:sldMk cId="201051774" sldId="275"/>
            <ac:picMk id="10" creationId="{E7A1272F-8C98-7958-8EBA-AD7E30480BCE}"/>
          </ac:picMkLst>
        </pc:picChg>
      </pc:sldChg>
      <pc:sldChg chg="addSp modSp add mod setBg modAnim replTag delTag modNotes">
        <pc:chgData name="Saunders, Rebecca" userId="9984e600-3303-4731-a4bf-fd0ec4d7d0a7" providerId="ADAL" clId="{ADE3D18A-C300-4480-AAC7-378D199B9EA9}" dt="2023-04-03T17:46:58.710" v="24646" actId="20577"/>
        <pc:sldMkLst>
          <pc:docMk/>
          <pc:sldMk cId="1862883286" sldId="276"/>
        </pc:sldMkLst>
        <pc:spChg chg="mod">
          <ac:chgData name="Saunders, Rebecca" userId="9984e600-3303-4731-a4bf-fd0ec4d7d0a7" providerId="ADAL" clId="{ADE3D18A-C300-4480-AAC7-378D199B9EA9}" dt="2023-04-03T17:46:58.710" v="24646" actId="20577"/>
          <ac:spMkLst>
            <pc:docMk/>
            <pc:sldMk cId="1862883286" sldId="276"/>
            <ac:spMk id="3" creationId="{B20A1C4E-9EA4-D4F8-4F30-76CE10669A64}"/>
          </ac:spMkLst>
        </pc:spChg>
        <pc:spChg chg="add mod">
          <ac:chgData name="Saunders, Rebecca" userId="9984e600-3303-4731-a4bf-fd0ec4d7d0a7" providerId="ADAL" clId="{ADE3D18A-C300-4480-AAC7-378D199B9EA9}" dt="2023-03-28T21:07:45.412" v="5658" actId="113"/>
          <ac:spMkLst>
            <pc:docMk/>
            <pc:sldMk cId="1862883286" sldId="276"/>
            <ac:spMk id="6" creationId="{D33C6DC7-9926-AE06-F6F0-88D044E7C72A}"/>
          </ac:spMkLst>
        </pc:spChg>
        <pc:picChg chg="mod">
          <ac:chgData name="Saunders, Rebecca" userId="9984e600-3303-4731-a4bf-fd0ec4d7d0a7" providerId="ADAL" clId="{ADE3D18A-C300-4480-AAC7-378D199B9EA9}" dt="2023-03-28T21:44:45.959" v="6778" actId="207"/>
          <ac:picMkLst>
            <pc:docMk/>
            <pc:sldMk cId="1862883286" sldId="276"/>
            <ac:picMk id="2" creationId="{185D161D-331E-220F-113D-967BCB99BF36}"/>
          </ac:picMkLst>
        </pc:picChg>
        <pc:picChg chg="mod">
          <ac:chgData name="Saunders, Rebecca" userId="9984e600-3303-4731-a4bf-fd0ec4d7d0a7" providerId="ADAL" clId="{ADE3D18A-C300-4480-AAC7-378D199B9EA9}" dt="2023-03-28T21:37:08.624" v="6596" actId="1076"/>
          <ac:picMkLst>
            <pc:docMk/>
            <pc:sldMk cId="1862883286" sldId="276"/>
            <ac:picMk id="7" creationId="{BB273D5E-2B9F-D70D-973B-BF0EF140A4C1}"/>
          </ac:picMkLst>
        </pc:picChg>
        <pc:picChg chg="add mod modCrop">
          <ac:chgData name="Saunders, Rebecca" userId="9984e600-3303-4731-a4bf-fd0ec4d7d0a7" providerId="ADAL" clId="{ADE3D18A-C300-4480-AAC7-378D199B9EA9}" dt="2023-03-28T21:36:42.355" v="6594" actId="1076"/>
          <ac:picMkLst>
            <pc:docMk/>
            <pc:sldMk cId="1862883286" sldId="276"/>
            <ac:picMk id="9" creationId="{8DECED14-63E0-342E-AF8E-5DE6481145EC}"/>
          </ac:picMkLst>
        </pc:picChg>
      </pc:sldChg>
      <pc:sldChg chg="delSp modSp add del mod modTransition setBg replTag delTag">
        <pc:chgData name="Saunders, Rebecca" userId="9984e600-3303-4731-a4bf-fd0ec4d7d0a7" providerId="ADAL" clId="{ADE3D18A-C300-4480-AAC7-378D199B9EA9}" dt="2023-03-28T21:31:15.765" v="6437" actId="2696"/>
        <pc:sldMkLst>
          <pc:docMk/>
          <pc:sldMk cId="422792313" sldId="277"/>
        </pc:sldMkLst>
        <pc:spChg chg="mod">
          <ac:chgData name="Saunders, Rebecca" userId="9984e600-3303-4731-a4bf-fd0ec4d7d0a7" providerId="ADAL" clId="{ADE3D18A-C300-4480-AAC7-378D199B9EA9}" dt="2023-03-28T19:55:17.748" v="4276" actId="20577"/>
          <ac:spMkLst>
            <pc:docMk/>
            <pc:sldMk cId="422792313" sldId="277"/>
            <ac:spMk id="3" creationId="{B20A1C4E-9EA4-D4F8-4F30-76CE10669A64}"/>
          </ac:spMkLst>
        </pc:spChg>
        <pc:spChg chg="del">
          <ac:chgData name="Saunders, Rebecca" userId="9984e600-3303-4731-a4bf-fd0ec4d7d0a7" providerId="ADAL" clId="{ADE3D18A-C300-4480-AAC7-378D199B9EA9}" dt="2023-03-28T19:55:21.873" v="4277" actId="478"/>
          <ac:spMkLst>
            <pc:docMk/>
            <pc:sldMk cId="422792313" sldId="277"/>
            <ac:spMk id="4" creationId="{E13C52AC-A6A3-2C71-2C79-03F01A3800AC}"/>
          </ac:spMkLst>
        </pc:spChg>
        <pc:picChg chg="mod">
          <ac:chgData name="Saunders, Rebecca" userId="9984e600-3303-4731-a4bf-fd0ec4d7d0a7" providerId="ADAL" clId="{ADE3D18A-C300-4480-AAC7-378D199B9EA9}" dt="2023-03-28T19:48:36.237" v="4099" actId="29295"/>
          <ac:picMkLst>
            <pc:docMk/>
            <pc:sldMk cId="422792313" sldId="277"/>
            <ac:picMk id="2" creationId="{185D161D-331E-220F-113D-967BCB99BF36}"/>
          </ac:picMkLst>
        </pc:picChg>
      </pc:sldChg>
      <pc:sldChg chg="add del replTag delTag">
        <pc:chgData name="Saunders, Rebecca" userId="9984e600-3303-4731-a4bf-fd0ec4d7d0a7" providerId="ADAL" clId="{ADE3D18A-C300-4480-AAC7-378D199B9EA9}" dt="2023-04-03T23:56:48.109" v="40803" actId="47"/>
        <pc:sldMkLst>
          <pc:docMk/>
          <pc:sldMk cId="2937991041" sldId="277"/>
        </pc:sldMkLst>
      </pc:sldChg>
      <pc:sldChg chg="addSp delSp modSp add del mod modTransition modAnim replTag delTag">
        <pc:chgData name="Saunders, Rebecca" userId="9984e600-3303-4731-a4bf-fd0ec4d7d0a7" providerId="ADAL" clId="{ADE3D18A-C300-4480-AAC7-378D199B9EA9}" dt="2023-03-28T21:31:15.765" v="6437" actId="2696"/>
        <pc:sldMkLst>
          <pc:docMk/>
          <pc:sldMk cId="1747220299" sldId="278"/>
        </pc:sldMkLst>
        <pc:spChg chg="mod">
          <ac:chgData name="Saunders, Rebecca" userId="9984e600-3303-4731-a4bf-fd0ec4d7d0a7" providerId="ADAL" clId="{ADE3D18A-C300-4480-AAC7-378D199B9EA9}" dt="2023-03-28T19:56:10.059" v="4303" actId="207"/>
          <ac:spMkLst>
            <pc:docMk/>
            <pc:sldMk cId="1747220299" sldId="278"/>
            <ac:spMk id="3" creationId="{B20A1C4E-9EA4-D4F8-4F30-76CE10669A64}"/>
          </ac:spMkLst>
        </pc:spChg>
        <pc:spChg chg="del mod">
          <ac:chgData name="Saunders, Rebecca" userId="9984e600-3303-4731-a4bf-fd0ec4d7d0a7" providerId="ADAL" clId="{ADE3D18A-C300-4480-AAC7-378D199B9EA9}" dt="2023-03-28T19:55:45.474" v="4300" actId="478"/>
          <ac:spMkLst>
            <pc:docMk/>
            <pc:sldMk cId="1747220299" sldId="278"/>
            <ac:spMk id="4" creationId="{E13C52AC-A6A3-2C71-2C79-03F01A3800AC}"/>
          </ac:spMkLst>
        </pc:spChg>
        <pc:picChg chg="del">
          <ac:chgData name="Saunders, Rebecca" userId="9984e600-3303-4731-a4bf-fd0ec4d7d0a7" providerId="ADAL" clId="{ADE3D18A-C300-4480-AAC7-378D199B9EA9}" dt="2023-03-28T19:48:59.519" v="4125" actId="478"/>
          <ac:picMkLst>
            <pc:docMk/>
            <pc:sldMk cId="1747220299" sldId="278"/>
            <ac:picMk id="2" creationId="{185D161D-331E-220F-113D-967BCB99BF36}"/>
          </ac:picMkLst>
        </pc:picChg>
        <pc:picChg chg="add mod ord modCrop">
          <ac:chgData name="Saunders, Rebecca" userId="9984e600-3303-4731-a4bf-fd0ec4d7d0a7" providerId="ADAL" clId="{ADE3D18A-C300-4480-AAC7-378D199B9EA9}" dt="2023-03-28T19:49:54.120" v="4131" actId="167"/>
          <ac:picMkLst>
            <pc:docMk/>
            <pc:sldMk cId="1747220299" sldId="278"/>
            <ac:picMk id="6" creationId="{8EDAF6BF-D292-BAFE-2225-088C9370C5F1}"/>
          </ac:picMkLst>
        </pc:picChg>
      </pc:sldChg>
      <pc:sldChg chg="add del replTag delTag">
        <pc:chgData name="Saunders, Rebecca" userId="9984e600-3303-4731-a4bf-fd0ec4d7d0a7" providerId="ADAL" clId="{ADE3D18A-C300-4480-AAC7-378D199B9EA9}" dt="2023-04-03T23:56:48.109" v="40803" actId="47"/>
        <pc:sldMkLst>
          <pc:docMk/>
          <pc:sldMk cId="3953669263" sldId="278"/>
        </pc:sldMkLst>
      </pc:sldChg>
      <pc:sldChg chg="addSp delSp modSp add del mod setBg modAnim replTag delTag">
        <pc:chgData name="Saunders, Rebecca" userId="9984e600-3303-4731-a4bf-fd0ec4d7d0a7" providerId="ADAL" clId="{ADE3D18A-C300-4480-AAC7-378D199B9EA9}" dt="2023-03-28T21:31:15.765" v="6437" actId="2696"/>
        <pc:sldMkLst>
          <pc:docMk/>
          <pc:sldMk cId="1150660414" sldId="279"/>
        </pc:sldMkLst>
        <pc:spChg chg="mod">
          <ac:chgData name="Saunders, Rebecca" userId="9984e600-3303-4731-a4bf-fd0ec4d7d0a7" providerId="ADAL" clId="{ADE3D18A-C300-4480-AAC7-378D199B9EA9}" dt="2023-03-28T19:56:29.339" v="4323" actId="207"/>
          <ac:spMkLst>
            <pc:docMk/>
            <pc:sldMk cId="1150660414" sldId="279"/>
            <ac:spMk id="3" creationId="{B20A1C4E-9EA4-D4F8-4F30-76CE10669A64}"/>
          </ac:spMkLst>
        </pc:spChg>
        <pc:spChg chg="del mod">
          <ac:chgData name="Saunders, Rebecca" userId="9984e600-3303-4731-a4bf-fd0ec4d7d0a7" providerId="ADAL" clId="{ADE3D18A-C300-4480-AAC7-378D199B9EA9}" dt="2023-03-28T19:56:24.211" v="4322" actId="478"/>
          <ac:spMkLst>
            <pc:docMk/>
            <pc:sldMk cId="1150660414" sldId="279"/>
            <ac:spMk id="4" creationId="{E13C52AC-A6A3-2C71-2C79-03F01A3800AC}"/>
          </ac:spMkLst>
        </pc:spChg>
        <pc:picChg chg="add mod modCrop">
          <ac:chgData name="Saunders, Rebecca" userId="9984e600-3303-4731-a4bf-fd0ec4d7d0a7" providerId="ADAL" clId="{ADE3D18A-C300-4480-AAC7-378D199B9EA9}" dt="2023-03-28T19:51:21.492" v="4162" actId="1076"/>
          <ac:picMkLst>
            <pc:docMk/>
            <pc:sldMk cId="1150660414" sldId="279"/>
            <ac:picMk id="5" creationId="{84F0C60A-F0BE-839A-44AD-31852C15AFE1}"/>
          </ac:picMkLst>
        </pc:picChg>
        <pc:picChg chg="del">
          <ac:chgData name="Saunders, Rebecca" userId="9984e600-3303-4731-a4bf-fd0ec4d7d0a7" providerId="ADAL" clId="{ADE3D18A-C300-4480-AAC7-378D199B9EA9}" dt="2023-03-28T19:50:31.921" v="4156" actId="478"/>
          <ac:picMkLst>
            <pc:docMk/>
            <pc:sldMk cId="1150660414" sldId="279"/>
            <ac:picMk id="6" creationId="{8EDAF6BF-D292-BAFE-2225-088C9370C5F1}"/>
          </ac:picMkLst>
        </pc:picChg>
      </pc:sldChg>
      <pc:sldChg chg="add del setBg replTag delTag">
        <pc:chgData name="Saunders, Rebecca" userId="9984e600-3303-4731-a4bf-fd0ec4d7d0a7" providerId="ADAL" clId="{ADE3D18A-C300-4480-AAC7-378D199B9EA9}" dt="2023-04-03T23:56:48.109" v="40803" actId="47"/>
        <pc:sldMkLst>
          <pc:docMk/>
          <pc:sldMk cId="3390359100" sldId="279"/>
        </pc:sldMkLst>
      </pc:sldChg>
      <pc:sldChg chg="add del replTag delTag">
        <pc:chgData name="Saunders, Rebecca" userId="9984e600-3303-4731-a4bf-fd0ec4d7d0a7" providerId="ADAL" clId="{ADE3D18A-C300-4480-AAC7-378D199B9EA9}" dt="2023-04-03T23:56:48.109" v="40803" actId="47"/>
        <pc:sldMkLst>
          <pc:docMk/>
          <pc:sldMk cId="2469248336" sldId="280"/>
        </pc:sldMkLst>
      </pc:sldChg>
      <pc:sldChg chg="addSp delSp modSp add del mod setBg delAnim replTag delTag">
        <pc:chgData name="Saunders, Rebecca" userId="9984e600-3303-4731-a4bf-fd0ec4d7d0a7" providerId="ADAL" clId="{ADE3D18A-C300-4480-AAC7-378D199B9EA9}" dt="2023-03-28T21:31:15.765" v="6437" actId="2696"/>
        <pc:sldMkLst>
          <pc:docMk/>
          <pc:sldMk cId="2808125973" sldId="280"/>
        </pc:sldMkLst>
        <pc:spChg chg="del">
          <ac:chgData name="Saunders, Rebecca" userId="9984e600-3303-4731-a4bf-fd0ec4d7d0a7" providerId="ADAL" clId="{ADE3D18A-C300-4480-AAC7-378D199B9EA9}" dt="2023-03-28T19:52:08.809" v="4192" actId="478"/>
          <ac:spMkLst>
            <pc:docMk/>
            <pc:sldMk cId="2808125973" sldId="280"/>
            <ac:spMk id="3" creationId="{B20A1C4E-9EA4-D4F8-4F30-76CE10669A64}"/>
          </ac:spMkLst>
        </pc:spChg>
        <pc:spChg chg="del mod">
          <ac:chgData name="Saunders, Rebecca" userId="9984e600-3303-4731-a4bf-fd0ec4d7d0a7" providerId="ADAL" clId="{ADE3D18A-C300-4480-AAC7-378D199B9EA9}" dt="2023-03-28T19:52:04.269" v="4191" actId="478"/>
          <ac:spMkLst>
            <pc:docMk/>
            <pc:sldMk cId="2808125973" sldId="280"/>
            <ac:spMk id="4" creationId="{E13C52AC-A6A3-2C71-2C79-03F01A3800AC}"/>
          </ac:spMkLst>
        </pc:spChg>
        <pc:picChg chg="del">
          <ac:chgData name="Saunders, Rebecca" userId="9984e600-3303-4731-a4bf-fd0ec4d7d0a7" providerId="ADAL" clId="{ADE3D18A-C300-4480-AAC7-378D199B9EA9}" dt="2023-03-28T19:51:44.169" v="4186" actId="478"/>
          <ac:picMkLst>
            <pc:docMk/>
            <pc:sldMk cId="2808125973" sldId="280"/>
            <ac:picMk id="5" creationId="{84F0C60A-F0BE-839A-44AD-31852C15AFE1}"/>
          </ac:picMkLst>
        </pc:picChg>
        <pc:picChg chg="add mod ord">
          <ac:chgData name="Saunders, Rebecca" userId="9984e600-3303-4731-a4bf-fd0ec4d7d0a7" providerId="ADAL" clId="{ADE3D18A-C300-4480-AAC7-378D199B9EA9}" dt="2023-03-28T19:51:55.317" v="4190" actId="167"/>
          <ac:picMkLst>
            <pc:docMk/>
            <pc:sldMk cId="2808125973" sldId="280"/>
            <ac:picMk id="6" creationId="{2E5D4CE3-C932-8AE7-5ABD-5018C776B68E}"/>
          </ac:picMkLst>
        </pc:picChg>
      </pc:sldChg>
      <pc:sldChg chg="modSp new del mod replTag delTag">
        <pc:chgData name="Saunders, Rebecca" userId="9984e600-3303-4731-a4bf-fd0ec4d7d0a7" providerId="ADAL" clId="{ADE3D18A-C300-4480-AAC7-378D199B9EA9}" dt="2023-03-28T21:39:42.345" v="6654" actId="47"/>
        <pc:sldMkLst>
          <pc:docMk/>
          <pc:sldMk cId="1011294675" sldId="281"/>
        </pc:sldMkLst>
        <pc:spChg chg="mod">
          <ac:chgData name="Saunders, Rebecca" userId="9984e600-3303-4731-a4bf-fd0ec4d7d0a7" providerId="ADAL" clId="{ADE3D18A-C300-4480-AAC7-378D199B9EA9}" dt="2023-03-28T20:19:21.262" v="4681" actId="20577"/>
          <ac:spMkLst>
            <pc:docMk/>
            <pc:sldMk cId="1011294675" sldId="281"/>
            <ac:spMk id="3" creationId="{317D9BF3-7E7E-9B0D-0F48-00EE0055C892}"/>
          </ac:spMkLst>
        </pc:spChg>
      </pc:sldChg>
      <pc:sldChg chg="new del setBg replTag delTag">
        <pc:chgData name="Saunders, Rebecca" userId="9984e600-3303-4731-a4bf-fd0ec4d7d0a7" providerId="ADAL" clId="{ADE3D18A-C300-4480-AAC7-378D199B9EA9}" dt="2023-03-30T21:44:17.518" v="17310" actId="47"/>
        <pc:sldMkLst>
          <pc:docMk/>
          <pc:sldMk cId="1899857553" sldId="282"/>
        </pc:sldMkLst>
      </pc:sldChg>
      <pc:sldChg chg="addSp modSp add mod replTag delTag">
        <pc:chgData name="Saunders, Rebecca" userId="9984e600-3303-4731-a4bf-fd0ec4d7d0a7" providerId="ADAL" clId="{ADE3D18A-C300-4480-AAC7-378D199B9EA9}" dt="2023-04-04T15:25:39.716" v="42059"/>
        <pc:sldMkLst>
          <pc:docMk/>
          <pc:sldMk cId="4082030917" sldId="283"/>
        </pc:sldMkLst>
        <pc:spChg chg="mod">
          <ac:chgData name="Saunders, Rebecca" userId="9984e600-3303-4731-a4bf-fd0ec4d7d0a7" providerId="ADAL" clId="{ADE3D18A-C300-4480-AAC7-378D199B9EA9}" dt="2023-03-28T21:33:41.222" v="6550" actId="20577"/>
          <ac:spMkLst>
            <pc:docMk/>
            <pc:sldMk cId="4082030917" sldId="283"/>
            <ac:spMk id="2" creationId="{2161FA17-CACF-FB70-5806-BFD86090273F}"/>
          </ac:spMkLst>
        </pc:spChg>
        <pc:spChg chg="add mod">
          <ac:chgData name="Saunders, Rebecca" userId="9984e600-3303-4731-a4bf-fd0ec4d7d0a7" providerId="ADAL" clId="{ADE3D18A-C300-4480-AAC7-378D199B9EA9}" dt="2023-03-28T21:33:25.053" v="6540" actId="14861"/>
          <ac:spMkLst>
            <pc:docMk/>
            <pc:sldMk cId="4082030917" sldId="283"/>
            <ac:spMk id="4" creationId="{06BAB64B-692F-B71A-1815-F91DA996E994}"/>
          </ac:spMkLst>
        </pc:spChg>
      </pc:sldChg>
      <pc:sldChg chg="addSp delSp modSp add mod setBg replTag delTag delDesignElem modNotes modNotesTx">
        <pc:chgData name="Saunders, Rebecca" userId="9984e600-3303-4731-a4bf-fd0ec4d7d0a7" providerId="ADAL" clId="{ADE3D18A-C300-4480-AAC7-378D199B9EA9}" dt="2023-04-04T16:15:35.561" v="42706"/>
        <pc:sldMkLst>
          <pc:docMk/>
          <pc:sldMk cId="2144000989" sldId="284"/>
        </pc:sldMkLst>
        <pc:spChg chg="mod">
          <ac:chgData name="Saunders, Rebecca" userId="9984e600-3303-4731-a4bf-fd0ec4d7d0a7" providerId="ADAL" clId="{ADE3D18A-C300-4480-AAC7-378D199B9EA9}" dt="2023-03-29T19:32:54.476" v="8126" actId="14100"/>
          <ac:spMkLst>
            <pc:docMk/>
            <pc:sldMk cId="2144000989" sldId="284"/>
            <ac:spMk id="2" creationId="{D1C462A1-7473-CBC1-C12D-C7BF51D1EE03}"/>
          </ac:spMkLst>
        </pc:spChg>
        <pc:spChg chg="add del mod">
          <ac:chgData name="Saunders, Rebecca" userId="9984e600-3303-4731-a4bf-fd0ec4d7d0a7" providerId="ADAL" clId="{ADE3D18A-C300-4480-AAC7-378D199B9EA9}" dt="2023-03-28T21:48:29.318" v="6868"/>
          <ac:spMkLst>
            <pc:docMk/>
            <pc:sldMk cId="2144000989" sldId="284"/>
            <ac:spMk id="3" creationId="{0BC5AD4F-0E78-1E69-05DD-9275A53DC7BA}"/>
          </ac:spMkLst>
        </pc:spChg>
        <pc:spChg chg="add mod ord">
          <ac:chgData name="Saunders, Rebecca" userId="9984e600-3303-4731-a4bf-fd0ec4d7d0a7" providerId="ADAL" clId="{ADE3D18A-C300-4480-AAC7-378D199B9EA9}" dt="2023-03-29T14:13:33.317" v="7560" actId="167"/>
          <ac:spMkLst>
            <pc:docMk/>
            <pc:sldMk cId="2144000989" sldId="284"/>
            <ac:spMk id="4" creationId="{F920B977-C0DC-8EFA-E7B4-129F08FA5DB2}"/>
          </ac:spMkLst>
        </pc:spChg>
        <pc:spChg chg="del">
          <ac:chgData name="Saunders, Rebecca" userId="9984e600-3303-4731-a4bf-fd0ec4d7d0a7" providerId="ADAL" clId="{ADE3D18A-C300-4480-AAC7-378D199B9EA9}" dt="2023-03-28T21:47:14.117" v="6837"/>
          <ac:spMkLst>
            <pc:docMk/>
            <pc:sldMk cId="2144000989" sldId="284"/>
            <ac:spMk id="9" creationId="{BACC6370-2D7E-4714-9D71-7542949D7D5D}"/>
          </ac:spMkLst>
        </pc:spChg>
        <pc:spChg chg="del">
          <ac:chgData name="Saunders, Rebecca" userId="9984e600-3303-4731-a4bf-fd0ec4d7d0a7" providerId="ADAL" clId="{ADE3D18A-C300-4480-AAC7-378D199B9EA9}" dt="2023-03-28T21:47:14.117" v="6837"/>
          <ac:spMkLst>
            <pc:docMk/>
            <pc:sldMk cId="2144000989" sldId="284"/>
            <ac:spMk id="11" creationId="{F68B3F68-107C-434F-AA38-110D5EA91B85}"/>
          </ac:spMkLst>
        </pc:spChg>
        <pc:spChg chg="del">
          <ac:chgData name="Saunders, Rebecca" userId="9984e600-3303-4731-a4bf-fd0ec4d7d0a7" providerId="ADAL" clId="{ADE3D18A-C300-4480-AAC7-378D199B9EA9}" dt="2023-03-28T21:47:14.117" v="6837"/>
          <ac:spMkLst>
            <pc:docMk/>
            <pc:sldMk cId="2144000989" sldId="284"/>
            <ac:spMk id="13" creationId="{AAD0DBB9-1A4B-4391-81D4-CB19F9AB918A}"/>
          </ac:spMkLst>
        </pc:spChg>
        <pc:spChg chg="del">
          <ac:chgData name="Saunders, Rebecca" userId="9984e600-3303-4731-a4bf-fd0ec4d7d0a7" providerId="ADAL" clId="{ADE3D18A-C300-4480-AAC7-378D199B9EA9}" dt="2023-03-28T21:47:14.117" v="6837"/>
          <ac:spMkLst>
            <pc:docMk/>
            <pc:sldMk cId="2144000989" sldId="284"/>
            <ac:spMk id="15" creationId="{063BBA22-50EA-4C4D-BE05-F1CE4E63AA56}"/>
          </ac:spMkLst>
        </pc:spChg>
        <pc:graphicFrameChg chg="mod">
          <ac:chgData name="Saunders, Rebecca" userId="9984e600-3303-4731-a4bf-fd0ec4d7d0a7" providerId="ADAL" clId="{ADE3D18A-C300-4480-AAC7-378D199B9EA9}" dt="2023-04-04T16:15:31.786" v="42702" actId="20577"/>
          <ac:graphicFrameMkLst>
            <pc:docMk/>
            <pc:sldMk cId="2144000989" sldId="284"/>
            <ac:graphicFrameMk id="6" creationId="{FEA74443-1483-B261-7631-327426C8B76D}"/>
          </ac:graphicFrameMkLst>
        </pc:graphicFrameChg>
      </pc:sldChg>
      <pc:sldChg chg="addSp modSp new del mod ord setBg modAnim replTag delTag">
        <pc:chgData name="Saunders, Rebecca" userId="9984e600-3303-4731-a4bf-fd0ec4d7d0a7" providerId="ADAL" clId="{ADE3D18A-C300-4480-AAC7-378D199B9EA9}" dt="2023-03-29T19:58:18.877" v="8676" actId="47"/>
        <pc:sldMkLst>
          <pc:docMk/>
          <pc:sldMk cId="1267858802" sldId="285"/>
        </pc:sldMkLst>
        <pc:spChg chg="mod">
          <ac:chgData name="Saunders, Rebecca" userId="9984e600-3303-4731-a4bf-fd0ec4d7d0a7" providerId="ADAL" clId="{ADE3D18A-C300-4480-AAC7-378D199B9EA9}" dt="2023-03-29T14:09:41.391" v="7442" actId="20577"/>
          <ac:spMkLst>
            <pc:docMk/>
            <pc:sldMk cId="1267858802" sldId="285"/>
            <ac:spMk id="2" creationId="{17E782E9-FAB6-3AB6-170E-DA0AB6C73EA7}"/>
          </ac:spMkLst>
        </pc:spChg>
        <pc:spChg chg="mod">
          <ac:chgData name="Saunders, Rebecca" userId="9984e600-3303-4731-a4bf-fd0ec4d7d0a7" providerId="ADAL" clId="{ADE3D18A-C300-4480-AAC7-378D199B9EA9}" dt="2023-03-29T17:06:34.544" v="7948" actId="27636"/>
          <ac:spMkLst>
            <pc:docMk/>
            <pc:sldMk cId="1267858802" sldId="285"/>
            <ac:spMk id="3" creationId="{9F146E6A-926F-2956-E313-612C5A5F31FE}"/>
          </ac:spMkLst>
        </pc:spChg>
        <pc:spChg chg="add mod ord">
          <ac:chgData name="Saunders, Rebecca" userId="9984e600-3303-4731-a4bf-fd0ec4d7d0a7" providerId="ADAL" clId="{ADE3D18A-C300-4480-AAC7-378D199B9EA9}" dt="2023-03-29T14:28:42.369" v="7830" actId="167"/>
          <ac:spMkLst>
            <pc:docMk/>
            <pc:sldMk cId="1267858802" sldId="285"/>
            <ac:spMk id="4" creationId="{934510AC-AC37-ED71-DBE9-673D6085C960}"/>
          </ac:spMkLst>
        </pc:spChg>
      </pc:sldChg>
      <pc:sldChg chg="addSp modSp new del mod ord setBg replTag delTag">
        <pc:chgData name="Saunders, Rebecca" userId="9984e600-3303-4731-a4bf-fd0ec4d7d0a7" providerId="ADAL" clId="{ADE3D18A-C300-4480-AAC7-378D199B9EA9}" dt="2023-04-03T23:56:48.109" v="40803" actId="47"/>
        <pc:sldMkLst>
          <pc:docMk/>
          <pc:sldMk cId="4279746454" sldId="286"/>
        </pc:sldMkLst>
        <pc:picChg chg="add mod">
          <ac:chgData name="Saunders, Rebecca" userId="9984e600-3303-4731-a4bf-fd0ec4d7d0a7" providerId="ADAL" clId="{ADE3D18A-C300-4480-AAC7-378D199B9EA9}" dt="2023-03-29T15:56:29.911" v="7874" actId="29295"/>
          <ac:picMkLst>
            <pc:docMk/>
            <pc:sldMk cId="4279746454" sldId="286"/>
            <ac:picMk id="2" creationId="{EF756DB9-A4FF-3000-C428-D448C9ABEC3D}"/>
          </ac:picMkLst>
        </pc:picChg>
      </pc:sldChg>
      <pc:sldChg chg="modSp new del mod replTag delTag">
        <pc:chgData name="Saunders, Rebecca" userId="9984e600-3303-4731-a4bf-fd0ec4d7d0a7" providerId="ADAL" clId="{ADE3D18A-C300-4480-AAC7-378D199B9EA9}" dt="2023-04-03T23:56:48.109" v="40803" actId="47"/>
        <pc:sldMkLst>
          <pc:docMk/>
          <pc:sldMk cId="911096932" sldId="287"/>
        </pc:sldMkLst>
        <pc:spChg chg="mod">
          <ac:chgData name="Saunders, Rebecca" userId="9984e600-3303-4731-a4bf-fd0ec4d7d0a7" providerId="ADAL" clId="{ADE3D18A-C300-4480-AAC7-378D199B9EA9}" dt="2023-03-29T18:03:42.711" v="8061" actId="20577"/>
          <ac:spMkLst>
            <pc:docMk/>
            <pc:sldMk cId="911096932" sldId="287"/>
            <ac:spMk id="2" creationId="{E3B29E3C-BCAA-CBD9-D9C2-6835A3FB450D}"/>
          </ac:spMkLst>
        </pc:spChg>
      </pc:sldChg>
      <pc:sldChg chg="addSp delSp modSp add del mod modTransition setBg replTag delTag">
        <pc:chgData name="Saunders, Rebecca" userId="9984e600-3303-4731-a4bf-fd0ec4d7d0a7" providerId="ADAL" clId="{ADE3D18A-C300-4480-AAC7-378D199B9EA9}" dt="2023-03-29T19:35:44.292" v="8182" actId="47"/>
        <pc:sldMkLst>
          <pc:docMk/>
          <pc:sldMk cId="1402194556" sldId="288"/>
        </pc:sldMkLst>
        <pc:spChg chg="mod">
          <ac:chgData name="Saunders, Rebecca" userId="9984e600-3303-4731-a4bf-fd0ec4d7d0a7" providerId="ADAL" clId="{ADE3D18A-C300-4480-AAC7-378D199B9EA9}" dt="2023-03-29T19:33:40.152" v="8139" actId="14100"/>
          <ac:spMkLst>
            <pc:docMk/>
            <pc:sldMk cId="1402194556" sldId="288"/>
            <ac:spMk id="2" creationId="{D1C462A1-7473-CBC1-C12D-C7BF51D1EE03}"/>
          </ac:spMkLst>
        </pc:spChg>
        <pc:spChg chg="add mod">
          <ac:chgData name="Saunders, Rebecca" userId="9984e600-3303-4731-a4bf-fd0ec4d7d0a7" providerId="ADAL" clId="{ADE3D18A-C300-4480-AAC7-378D199B9EA9}" dt="2023-03-29T19:33:48.486" v="8140" actId="1076"/>
          <ac:spMkLst>
            <pc:docMk/>
            <pc:sldMk cId="1402194556" sldId="288"/>
            <ac:spMk id="3" creationId="{C5D96CA9-0AE5-969A-819A-764ADE456EF5}"/>
          </ac:spMkLst>
        </pc:spChg>
        <pc:spChg chg="add mod">
          <ac:chgData name="Saunders, Rebecca" userId="9984e600-3303-4731-a4bf-fd0ec4d7d0a7" providerId="ADAL" clId="{ADE3D18A-C300-4480-AAC7-378D199B9EA9}" dt="2023-03-29T19:33:48.486" v="8140" actId="1076"/>
          <ac:spMkLst>
            <pc:docMk/>
            <pc:sldMk cId="1402194556" sldId="288"/>
            <ac:spMk id="5" creationId="{88800901-0C5E-19FE-64B7-5CBF53169FB7}"/>
          </ac:spMkLst>
        </pc:spChg>
        <pc:spChg chg="add del mod">
          <ac:chgData name="Saunders, Rebecca" userId="9984e600-3303-4731-a4bf-fd0ec4d7d0a7" providerId="ADAL" clId="{ADE3D18A-C300-4480-AAC7-378D199B9EA9}" dt="2023-03-29T19:33:32.744" v="8138" actId="478"/>
          <ac:spMkLst>
            <pc:docMk/>
            <pc:sldMk cId="1402194556" sldId="288"/>
            <ac:spMk id="8" creationId="{46BAA5C4-1115-693F-39E9-7060F7CD1075}"/>
          </ac:spMkLst>
        </pc:spChg>
        <pc:graphicFrameChg chg="del mod">
          <ac:chgData name="Saunders, Rebecca" userId="9984e600-3303-4731-a4bf-fd0ec4d7d0a7" providerId="ADAL" clId="{ADE3D18A-C300-4480-AAC7-378D199B9EA9}" dt="2023-03-29T19:33:28.717" v="8137" actId="478"/>
          <ac:graphicFrameMkLst>
            <pc:docMk/>
            <pc:sldMk cId="1402194556" sldId="288"/>
            <ac:graphicFrameMk id="6" creationId="{FEA74443-1483-B261-7631-327426C8B76D}"/>
          </ac:graphicFrameMkLst>
        </pc:graphicFrameChg>
      </pc:sldChg>
      <pc:sldChg chg="addSp delSp modSp add mod modTransition setBg modClrScheme modAnim replTag delTag chgLayout modNotes">
        <pc:chgData name="Saunders, Rebecca" userId="9984e600-3303-4731-a4bf-fd0ec4d7d0a7" providerId="ADAL" clId="{ADE3D18A-C300-4480-AAC7-378D199B9EA9}" dt="2023-04-04T00:24:38.032" v="40824"/>
        <pc:sldMkLst>
          <pc:docMk/>
          <pc:sldMk cId="78345754" sldId="289"/>
        </pc:sldMkLst>
        <pc:spChg chg="mod ord">
          <ac:chgData name="Saunders, Rebecca" userId="9984e600-3303-4731-a4bf-fd0ec4d7d0a7" providerId="ADAL" clId="{ADE3D18A-C300-4480-AAC7-378D199B9EA9}" dt="2023-03-29T20:12:52.371" v="10158" actId="20577"/>
          <ac:spMkLst>
            <pc:docMk/>
            <pc:sldMk cId="78345754" sldId="289"/>
            <ac:spMk id="2" creationId="{D1C462A1-7473-CBC1-C12D-C7BF51D1EE03}"/>
          </ac:spMkLst>
        </pc:spChg>
        <pc:spChg chg="add mod ord">
          <ac:chgData name="Saunders, Rebecca" userId="9984e600-3303-4731-a4bf-fd0ec4d7d0a7" providerId="ADAL" clId="{ADE3D18A-C300-4480-AAC7-378D199B9EA9}" dt="2023-03-30T20:35:00.595" v="16692" actId="167"/>
          <ac:spMkLst>
            <pc:docMk/>
            <pc:sldMk cId="78345754" sldId="289"/>
            <ac:spMk id="3" creationId="{9DE83F84-50B5-B59C-7DFD-4241FB88238D}"/>
          </ac:spMkLst>
        </pc:spChg>
        <pc:spChg chg="del mod">
          <ac:chgData name="Saunders, Rebecca" userId="9984e600-3303-4731-a4bf-fd0ec4d7d0a7" providerId="ADAL" clId="{ADE3D18A-C300-4480-AAC7-378D199B9EA9}" dt="2023-03-30T20:34:55.851" v="16690" actId="478"/>
          <ac:spMkLst>
            <pc:docMk/>
            <pc:sldMk cId="78345754" sldId="289"/>
            <ac:spMk id="4" creationId="{F920B977-C0DC-8EFA-E7B4-129F08FA5DB2}"/>
          </ac:spMkLst>
        </pc:spChg>
        <pc:spChg chg="add del mod">
          <ac:chgData name="Saunders, Rebecca" userId="9984e600-3303-4731-a4bf-fd0ec4d7d0a7" providerId="ADAL" clId="{ADE3D18A-C300-4480-AAC7-378D199B9EA9}" dt="2023-03-29T19:34:56.207" v="8170" actId="478"/>
          <ac:spMkLst>
            <pc:docMk/>
            <pc:sldMk cId="78345754" sldId="289"/>
            <ac:spMk id="5" creationId="{FE31E3BF-D2C1-F2DF-BEFC-A02D8E92FD6C}"/>
          </ac:spMkLst>
        </pc:spChg>
        <pc:spChg chg="add mod">
          <ac:chgData name="Saunders, Rebecca" userId="9984e600-3303-4731-a4bf-fd0ec4d7d0a7" providerId="ADAL" clId="{ADE3D18A-C300-4480-AAC7-378D199B9EA9}" dt="2023-03-29T20:12:46.905" v="10157" actId="12789"/>
          <ac:spMkLst>
            <pc:docMk/>
            <pc:sldMk cId="78345754" sldId="289"/>
            <ac:spMk id="7" creationId="{4C08DA99-5190-F58B-68F6-84D3A3555907}"/>
          </ac:spMkLst>
        </pc:spChg>
        <pc:spChg chg="add mod">
          <ac:chgData name="Saunders, Rebecca" userId="9984e600-3303-4731-a4bf-fd0ec4d7d0a7" providerId="ADAL" clId="{ADE3D18A-C300-4480-AAC7-378D199B9EA9}" dt="2023-03-29T20:12:46.905" v="10157" actId="12789"/>
          <ac:spMkLst>
            <pc:docMk/>
            <pc:sldMk cId="78345754" sldId="289"/>
            <ac:spMk id="8" creationId="{F76518C4-4E65-05F4-DD05-5E27F42EA94E}"/>
          </ac:spMkLst>
        </pc:spChg>
        <pc:spChg chg="add mod ord">
          <ac:chgData name="Saunders, Rebecca" userId="9984e600-3303-4731-a4bf-fd0ec4d7d0a7" providerId="ADAL" clId="{ADE3D18A-C300-4480-AAC7-378D199B9EA9}" dt="2023-03-29T20:13:06.882" v="10171" actId="207"/>
          <ac:spMkLst>
            <pc:docMk/>
            <pc:sldMk cId="78345754" sldId="289"/>
            <ac:spMk id="9" creationId="{AAEB2DBC-E183-861A-8D59-8BE419140155}"/>
          </ac:spMkLst>
        </pc:spChg>
        <pc:graphicFrameChg chg="del mod">
          <ac:chgData name="Saunders, Rebecca" userId="9984e600-3303-4731-a4bf-fd0ec4d7d0a7" providerId="ADAL" clId="{ADE3D18A-C300-4480-AAC7-378D199B9EA9}" dt="2023-03-29T19:34:50.624" v="8168" actId="478"/>
          <ac:graphicFrameMkLst>
            <pc:docMk/>
            <pc:sldMk cId="78345754" sldId="289"/>
            <ac:graphicFrameMk id="6" creationId="{FEA74443-1483-B261-7631-327426C8B76D}"/>
          </ac:graphicFrameMkLst>
        </pc:graphicFrameChg>
      </pc:sldChg>
      <pc:sldChg chg="addSp delSp modSp add mod setBg modAnim replTag delTag">
        <pc:chgData name="Saunders, Rebecca" userId="9984e600-3303-4731-a4bf-fd0ec4d7d0a7" providerId="ADAL" clId="{ADE3D18A-C300-4480-AAC7-378D199B9EA9}" dt="2023-04-03T22:47:29.294" v="34272"/>
        <pc:sldMkLst>
          <pc:docMk/>
          <pc:sldMk cId="3738022343" sldId="290"/>
        </pc:sldMkLst>
        <pc:spChg chg="mod">
          <ac:chgData name="Saunders, Rebecca" userId="9984e600-3303-4731-a4bf-fd0ec4d7d0a7" providerId="ADAL" clId="{ADE3D18A-C300-4480-AAC7-378D199B9EA9}" dt="2023-03-29T19:55:53.906" v="8552" actId="1076"/>
          <ac:spMkLst>
            <pc:docMk/>
            <pc:sldMk cId="3738022343" sldId="290"/>
            <ac:spMk id="2" creationId="{17E782E9-FAB6-3AB6-170E-DA0AB6C73EA7}"/>
          </ac:spMkLst>
        </pc:spChg>
        <pc:spChg chg="mod">
          <ac:chgData name="Saunders, Rebecca" userId="9984e600-3303-4731-a4bf-fd0ec4d7d0a7" providerId="ADAL" clId="{ADE3D18A-C300-4480-AAC7-378D199B9EA9}" dt="2023-03-29T20:48:05.782" v="12169" actId="20577"/>
          <ac:spMkLst>
            <pc:docMk/>
            <pc:sldMk cId="3738022343" sldId="290"/>
            <ac:spMk id="3" creationId="{9F146E6A-926F-2956-E313-612C5A5F31FE}"/>
          </ac:spMkLst>
        </pc:spChg>
        <pc:spChg chg="mod">
          <ac:chgData name="Saunders, Rebecca" userId="9984e600-3303-4731-a4bf-fd0ec4d7d0a7" providerId="ADAL" clId="{ADE3D18A-C300-4480-AAC7-378D199B9EA9}" dt="2023-03-29T19:56:19.394" v="8559" actId="1076"/>
          <ac:spMkLst>
            <pc:docMk/>
            <pc:sldMk cId="3738022343" sldId="290"/>
            <ac:spMk id="4" creationId="{934510AC-AC37-ED71-DBE9-673D6085C960}"/>
          </ac:spMkLst>
        </pc:spChg>
        <pc:spChg chg="add mod">
          <ac:chgData name="Saunders, Rebecca" userId="9984e600-3303-4731-a4bf-fd0ec4d7d0a7" providerId="ADAL" clId="{ADE3D18A-C300-4480-AAC7-378D199B9EA9}" dt="2023-03-29T21:24:54.389" v="12360" actId="108"/>
          <ac:spMkLst>
            <pc:docMk/>
            <pc:sldMk cId="3738022343" sldId="290"/>
            <ac:spMk id="5" creationId="{F551E604-37DB-7CC6-BDAE-75BF2CC6717C}"/>
          </ac:spMkLst>
        </pc:spChg>
        <pc:spChg chg="del mod">
          <ac:chgData name="Saunders, Rebecca" userId="9984e600-3303-4731-a4bf-fd0ec4d7d0a7" providerId="ADAL" clId="{ADE3D18A-C300-4480-AAC7-378D199B9EA9}" dt="2023-03-29T19:46:04.534" v="8334" actId="478"/>
          <ac:spMkLst>
            <pc:docMk/>
            <pc:sldMk cId="3738022343" sldId="290"/>
            <ac:spMk id="9" creationId="{339C6D2D-067B-B7E0-3E96-E1AF696DF13F}"/>
          </ac:spMkLst>
        </pc:spChg>
        <pc:spChg chg="mod">
          <ac:chgData name="Saunders, Rebecca" userId="9984e600-3303-4731-a4bf-fd0ec4d7d0a7" providerId="ADAL" clId="{ADE3D18A-C300-4480-AAC7-378D199B9EA9}" dt="2023-03-29T19:47:54.439" v="8356" actId="164"/>
          <ac:spMkLst>
            <pc:docMk/>
            <pc:sldMk cId="3738022343" sldId="290"/>
            <ac:spMk id="10" creationId="{DAEEBA2B-C428-A144-2514-4A2FEED2BD42}"/>
          </ac:spMkLst>
        </pc:spChg>
        <pc:spChg chg="mod">
          <ac:chgData name="Saunders, Rebecca" userId="9984e600-3303-4731-a4bf-fd0ec4d7d0a7" providerId="ADAL" clId="{ADE3D18A-C300-4480-AAC7-378D199B9EA9}" dt="2023-03-29T19:47:52.452" v="8355" actId="164"/>
          <ac:spMkLst>
            <pc:docMk/>
            <pc:sldMk cId="3738022343" sldId="290"/>
            <ac:spMk id="14" creationId="{C348EC3A-367F-276F-F315-810A436742EF}"/>
          </ac:spMkLst>
        </pc:spChg>
        <pc:spChg chg="mod">
          <ac:chgData name="Saunders, Rebecca" userId="9984e600-3303-4731-a4bf-fd0ec4d7d0a7" providerId="ADAL" clId="{ADE3D18A-C300-4480-AAC7-378D199B9EA9}" dt="2023-03-29T19:47:52.452" v="8355" actId="164"/>
          <ac:spMkLst>
            <pc:docMk/>
            <pc:sldMk cId="3738022343" sldId="290"/>
            <ac:spMk id="15" creationId="{DC5862D4-426B-707D-8A61-516C49E7397B}"/>
          </ac:spMkLst>
        </pc:spChg>
        <pc:spChg chg="mod">
          <ac:chgData name="Saunders, Rebecca" userId="9984e600-3303-4731-a4bf-fd0ec4d7d0a7" providerId="ADAL" clId="{ADE3D18A-C300-4480-AAC7-378D199B9EA9}" dt="2023-03-29T19:47:52.452" v="8355" actId="164"/>
          <ac:spMkLst>
            <pc:docMk/>
            <pc:sldMk cId="3738022343" sldId="290"/>
            <ac:spMk id="16" creationId="{73AB91D5-9529-DF3F-A7CE-B699603A0F60}"/>
          </ac:spMkLst>
        </pc:spChg>
        <pc:spChg chg="mod">
          <ac:chgData name="Saunders, Rebecca" userId="9984e600-3303-4731-a4bf-fd0ec4d7d0a7" providerId="ADAL" clId="{ADE3D18A-C300-4480-AAC7-378D199B9EA9}" dt="2023-03-29T19:47:52.452" v="8355" actId="164"/>
          <ac:spMkLst>
            <pc:docMk/>
            <pc:sldMk cId="3738022343" sldId="290"/>
            <ac:spMk id="17" creationId="{336AA36E-218C-FD18-4D15-4C3539356FFB}"/>
          </ac:spMkLst>
        </pc:spChg>
        <pc:spChg chg="mod">
          <ac:chgData name="Saunders, Rebecca" userId="9984e600-3303-4731-a4bf-fd0ec4d7d0a7" providerId="ADAL" clId="{ADE3D18A-C300-4480-AAC7-378D199B9EA9}" dt="2023-03-29T19:55:48.998" v="8548"/>
          <ac:spMkLst>
            <pc:docMk/>
            <pc:sldMk cId="3738022343" sldId="290"/>
            <ac:spMk id="21" creationId="{3F5BE118-9869-6E91-3E83-ADF26AFC0B86}"/>
          </ac:spMkLst>
        </pc:spChg>
        <pc:spChg chg="mod">
          <ac:chgData name="Saunders, Rebecca" userId="9984e600-3303-4731-a4bf-fd0ec4d7d0a7" providerId="ADAL" clId="{ADE3D18A-C300-4480-AAC7-378D199B9EA9}" dt="2023-03-29T19:55:48.998" v="8548"/>
          <ac:spMkLst>
            <pc:docMk/>
            <pc:sldMk cId="3738022343" sldId="290"/>
            <ac:spMk id="23" creationId="{8511C456-F814-E4C6-CBED-444A4ED9D64E}"/>
          </ac:spMkLst>
        </pc:spChg>
        <pc:spChg chg="mod">
          <ac:chgData name="Saunders, Rebecca" userId="9984e600-3303-4731-a4bf-fd0ec4d7d0a7" providerId="ADAL" clId="{ADE3D18A-C300-4480-AAC7-378D199B9EA9}" dt="2023-03-29T19:55:48.998" v="8548"/>
          <ac:spMkLst>
            <pc:docMk/>
            <pc:sldMk cId="3738022343" sldId="290"/>
            <ac:spMk id="24" creationId="{D8CAA088-7C53-E2B1-CAD1-9BF707D8952E}"/>
          </ac:spMkLst>
        </pc:spChg>
        <pc:spChg chg="mod">
          <ac:chgData name="Saunders, Rebecca" userId="9984e600-3303-4731-a4bf-fd0ec4d7d0a7" providerId="ADAL" clId="{ADE3D18A-C300-4480-AAC7-378D199B9EA9}" dt="2023-03-29T19:55:48.998" v="8548"/>
          <ac:spMkLst>
            <pc:docMk/>
            <pc:sldMk cId="3738022343" sldId="290"/>
            <ac:spMk id="25" creationId="{ADA56ED1-8F40-6DD0-21A0-043AAB03CB5C}"/>
          </ac:spMkLst>
        </pc:spChg>
        <pc:spChg chg="mod">
          <ac:chgData name="Saunders, Rebecca" userId="9984e600-3303-4731-a4bf-fd0ec4d7d0a7" providerId="ADAL" clId="{ADE3D18A-C300-4480-AAC7-378D199B9EA9}" dt="2023-03-29T19:55:48.998" v="8548"/>
          <ac:spMkLst>
            <pc:docMk/>
            <pc:sldMk cId="3738022343" sldId="290"/>
            <ac:spMk id="26" creationId="{E1F97822-58E5-57D4-67BA-A2F8C4EFC968}"/>
          </ac:spMkLst>
        </pc:spChg>
        <pc:grpChg chg="del mod">
          <ac:chgData name="Saunders, Rebecca" userId="9984e600-3303-4731-a4bf-fd0ec4d7d0a7" providerId="ADAL" clId="{ADE3D18A-C300-4480-AAC7-378D199B9EA9}" dt="2023-03-29T19:46:00.971" v="8333" actId="27803"/>
          <ac:grpSpMkLst>
            <pc:docMk/>
            <pc:sldMk cId="3738022343" sldId="290"/>
            <ac:grpSpMk id="8" creationId="{7884B167-301C-8CFC-8FD4-A62E78C749C7}"/>
          </ac:grpSpMkLst>
        </pc:grpChg>
        <pc:grpChg chg="del mod">
          <ac:chgData name="Saunders, Rebecca" userId="9984e600-3303-4731-a4bf-fd0ec4d7d0a7" providerId="ADAL" clId="{ADE3D18A-C300-4480-AAC7-378D199B9EA9}" dt="2023-03-29T19:46:35.532" v="8339" actId="27803"/>
          <ac:grpSpMkLst>
            <pc:docMk/>
            <pc:sldMk cId="3738022343" sldId="290"/>
            <ac:grpSpMk id="13" creationId="{15F69EBD-BD46-772C-79BA-EC69482A7C31}"/>
          </ac:grpSpMkLst>
        </pc:grpChg>
        <pc:grpChg chg="add mod">
          <ac:chgData name="Saunders, Rebecca" userId="9984e600-3303-4731-a4bf-fd0ec4d7d0a7" providerId="ADAL" clId="{ADE3D18A-C300-4480-AAC7-378D199B9EA9}" dt="2023-03-29T19:47:54.439" v="8356" actId="164"/>
          <ac:grpSpMkLst>
            <pc:docMk/>
            <pc:sldMk cId="3738022343" sldId="290"/>
            <ac:grpSpMk id="18" creationId="{7F239558-F839-596C-B64B-496F63B2886E}"/>
          </ac:grpSpMkLst>
        </pc:grpChg>
        <pc:grpChg chg="add mod">
          <ac:chgData name="Saunders, Rebecca" userId="9984e600-3303-4731-a4bf-fd0ec4d7d0a7" providerId="ADAL" clId="{ADE3D18A-C300-4480-AAC7-378D199B9EA9}" dt="2023-03-29T19:47:54.439" v="8356" actId="164"/>
          <ac:grpSpMkLst>
            <pc:docMk/>
            <pc:sldMk cId="3738022343" sldId="290"/>
            <ac:grpSpMk id="19" creationId="{96CA8197-893E-7547-520A-6C75AF803A26}"/>
          </ac:grpSpMkLst>
        </pc:grpChg>
        <pc:grpChg chg="add mod">
          <ac:chgData name="Saunders, Rebecca" userId="9984e600-3303-4731-a4bf-fd0ec4d7d0a7" providerId="ADAL" clId="{ADE3D18A-C300-4480-AAC7-378D199B9EA9}" dt="2023-03-29T19:56:11.141" v="8557" actId="1076"/>
          <ac:grpSpMkLst>
            <pc:docMk/>
            <pc:sldMk cId="3738022343" sldId="290"/>
            <ac:grpSpMk id="20" creationId="{E6EFC8F5-60DE-502B-53BD-2F3895A75C97}"/>
          </ac:grpSpMkLst>
        </pc:grpChg>
        <pc:grpChg chg="mod">
          <ac:chgData name="Saunders, Rebecca" userId="9984e600-3303-4731-a4bf-fd0ec4d7d0a7" providerId="ADAL" clId="{ADE3D18A-C300-4480-AAC7-378D199B9EA9}" dt="2023-03-29T19:55:48.998" v="8548"/>
          <ac:grpSpMkLst>
            <pc:docMk/>
            <pc:sldMk cId="3738022343" sldId="290"/>
            <ac:grpSpMk id="22" creationId="{DA6411C7-5489-2FB2-1D70-41DA5BC54599}"/>
          </ac:grpSpMkLst>
        </pc:grpChg>
        <pc:picChg chg="add del mod">
          <ac:chgData name="Saunders, Rebecca" userId="9984e600-3303-4731-a4bf-fd0ec4d7d0a7" providerId="ADAL" clId="{ADE3D18A-C300-4480-AAC7-378D199B9EA9}" dt="2023-03-29T19:46:00.971" v="8333" actId="27803"/>
          <ac:picMkLst>
            <pc:docMk/>
            <pc:sldMk cId="3738022343" sldId="290"/>
            <ac:picMk id="7" creationId="{17475794-96EA-0F34-B2FA-A875CE93CECB}"/>
          </ac:picMkLst>
        </pc:picChg>
        <pc:picChg chg="add del mod">
          <ac:chgData name="Saunders, Rebecca" userId="9984e600-3303-4731-a4bf-fd0ec4d7d0a7" providerId="ADAL" clId="{ADE3D18A-C300-4480-AAC7-378D199B9EA9}" dt="2023-03-29T19:46:35.532" v="8339" actId="27803"/>
          <ac:picMkLst>
            <pc:docMk/>
            <pc:sldMk cId="3738022343" sldId="290"/>
            <ac:picMk id="12" creationId="{F3662645-8645-59D4-2C64-CA7A59DF2A5E}"/>
          </ac:picMkLst>
        </pc:picChg>
      </pc:sldChg>
      <pc:sldChg chg="addSp delSp modSp add mod setBg modAnim replTag delTag modNotes modNotesTx">
        <pc:chgData name="Saunders, Rebecca" userId="9984e600-3303-4731-a4bf-fd0ec4d7d0a7" providerId="ADAL" clId="{ADE3D18A-C300-4480-AAC7-378D199B9EA9}" dt="2023-04-03T22:47:08.330" v="34270" actId="20577"/>
        <pc:sldMkLst>
          <pc:docMk/>
          <pc:sldMk cId="1036258423" sldId="291"/>
        </pc:sldMkLst>
        <pc:spChg chg="del mod">
          <ac:chgData name="Saunders, Rebecca" userId="9984e600-3303-4731-a4bf-fd0ec4d7d0a7" providerId="ADAL" clId="{ADE3D18A-C300-4480-AAC7-378D199B9EA9}" dt="2023-03-29T19:55:26.060" v="8541" actId="478"/>
          <ac:spMkLst>
            <pc:docMk/>
            <pc:sldMk cId="1036258423" sldId="291"/>
            <ac:spMk id="2" creationId="{17E782E9-FAB6-3AB6-170E-DA0AB6C73EA7}"/>
          </ac:spMkLst>
        </pc:spChg>
        <pc:spChg chg="del">
          <ac:chgData name="Saunders, Rebecca" userId="9984e600-3303-4731-a4bf-fd0ec4d7d0a7" providerId="ADAL" clId="{ADE3D18A-C300-4480-AAC7-378D199B9EA9}" dt="2023-03-29T19:40:16.844" v="8279" actId="478"/>
          <ac:spMkLst>
            <pc:docMk/>
            <pc:sldMk cId="1036258423" sldId="291"/>
            <ac:spMk id="3" creationId="{9F146E6A-926F-2956-E313-612C5A5F31FE}"/>
          </ac:spMkLst>
        </pc:spChg>
        <pc:spChg chg="del">
          <ac:chgData name="Saunders, Rebecca" userId="9984e600-3303-4731-a4bf-fd0ec4d7d0a7" providerId="ADAL" clId="{ADE3D18A-C300-4480-AAC7-378D199B9EA9}" dt="2023-03-29T19:55:29.214" v="8543" actId="478"/>
          <ac:spMkLst>
            <pc:docMk/>
            <pc:sldMk cId="1036258423" sldId="291"/>
            <ac:spMk id="5" creationId="{F551E604-37DB-7CC6-BDAE-75BF2CC6717C}"/>
          </ac:spMkLst>
        </pc:spChg>
        <pc:spChg chg="add mod">
          <ac:chgData name="Saunders, Rebecca" userId="9984e600-3303-4731-a4bf-fd0ec4d7d0a7" providerId="ADAL" clId="{ADE3D18A-C300-4480-AAC7-378D199B9EA9}" dt="2023-03-31T14:15:39.375" v="18833" actId="164"/>
          <ac:spMkLst>
            <pc:docMk/>
            <pc:sldMk cId="1036258423" sldId="291"/>
            <ac:spMk id="6" creationId="{91DFFCF9-81DF-103B-63B2-4B51A25D0D07}"/>
          </ac:spMkLst>
        </pc:spChg>
        <pc:spChg chg="add del mod">
          <ac:chgData name="Saunders, Rebecca" userId="9984e600-3303-4731-a4bf-fd0ec4d7d0a7" providerId="ADAL" clId="{ADE3D18A-C300-4480-AAC7-378D199B9EA9}" dt="2023-03-30T22:22:31.999" v="18772"/>
          <ac:spMkLst>
            <pc:docMk/>
            <pc:sldMk cId="1036258423" sldId="291"/>
            <ac:spMk id="7" creationId="{B2227FB3-876B-B2FE-40B7-CAB4F8652033}"/>
          </ac:spMkLst>
        </pc:spChg>
        <pc:spChg chg="add del mod">
          <ac:chgData name="Saunders, Rebecca" userId="9984e600-3303-4731-a4bf-fd0ec4d7d0a7" providerId="ADAL" clId="{ADE3D18A-C300-4480-AAC7-378D199B9EA9}" dt="2023-03-31T14:12:54.178" v="18813" actId="2710"/>
          <ac:spMkLst>
            <pc:docMk/>
            <pc:sldMk cId="1036258423" sldId="291"/>
            <ac:spMk id="8" creationId="{86B00103-221B-4293-5A13-231FC233D907}"/>
          </ac:spMkLst>
        </pc:spChg>
        <pc:spChg chg="add mod">
          <ac:chgData name="Saunders, Rebecca" userId="9984e600-3303-4731-a4bf-fd0ec4d7d0a7" providerId="ADAL" clId="{ADE3D18A-C300-4480-AAC7-378D199B9EA9}" dt="2023-03-30T22:23:15.334" v="18778" actId="164"/>
          <ac:spMkLst>
            <pc:docMk/>
            <pc:sldMk cId="1036258423" sldId="291"/>
            <ac:spMk id="9" creationId="{2343CF3B-0263-7A53-3BF5-103AA698A411}"/>
          </ac:spMkLst>
        </pc:spChg>
        <pc:spChg chg="add del mod">
          <ac:chgData name="Saunders, Rebecca" userId="9984e600-3303-4731-a4bf-fd0ec4d7d0a7" providerId="ADAL" clId="{ADE3D18A-C300-4480-AAC7-378D199B9EA9}" dt="2023-03-29T19:55:28.356" v="8542" actId="478"/>
          <ac:spMkLst>
            <pc:docMk/>
            <pc:sldMk cId="1036258423" sldId="291"/>
            <ac:spMk id="10" creationId="{4BAA5F0E-721A-569F-4AA4-17D61BF863CB}"/>
          </ac:spMkLst>
        </pc:spChg>
        <pc:spChg chg="add mod">
          <ac:chgData name="Saunders, Rebecca" userId="9984e600-3303-4731-a4bf-fd0ec4d7d0a7" providerId="ADAL" clId="{ADE3D18A-C300-4480-AAC7-378D199B9EA9}" dt="2023-03-29T19:55:31.080" v="8545"/>
          <ac:spMkLst>
            <pc:docMk/>
            <pc:sldMk cId="1036258423" sldId="291"/>
            <ac:spMk id="11" creationId="{979C7C4C-C336-A781-8DAF-4A1240620341}"/>
          </ac:spMkLst>
        </pc:spChg>
        <pc:spChg chg="add mod">
          <ac:chgData name="Saunders, Rebecca" userId="9984e600-3303-4731-a4bf-fd0ec4d7d0a7" providerId="ADAL" clId="{ADE3D18A-C300-4480-AAC7-378D199B9EA9}" dt="2023-03-29T21:24:46.868" v="12357" actId="2085"/>
          <ac:spMkLst>
            <pc:docMk/>
            <pc:sldMk cId="1036258423" sldId="291"/>
            <ac:spMk id="12" creationId="{53DEB39B-7DC7-6110-F632-1F164B27AFC7}"/>
          </ac:spMkLst>
        </pc:spChg>
        <pc:spChg chg="mod">
          <ac:chgData name="Saunders, Rebecca" userId="9984e600-3303-4731-a4bf-fd0ec4d7d0a7" providerId="ADAL" clId="{ADE3D18A-C300-4480-AAC7-378D199B9EA9}" dt="2023-03-29T19:55:31.080" v="8545"/>
          <ac:spMkLst>
            <pc:docMk/>
            <pc:sldMk cId="1036258423" sldId="291"/>
            <ac:spMk id="14" creationId="{71E4E4EE-D2A5-2933-1758-903FFCE3D766}"/>
          </ac:spMkLst>
        </pc:spChg>
        <pc:spChg chg="mod">
          <ac:chgData name="Saunders, Rebecca" userId="9984e600-3303-4731-a4bf-fd0ec4d7d0a7" providerId="ADAL" clId="{ADE3D18A-C300-4480-AAC7-378D199B9EA9}" dt="2023-03-29T19:55:31.080" v="8545"/>
          <ac:spMkLst>
            <pc:docMk/>
            <pc:sldMk cId="1036258423" sldId="291"/>
            <ac:spMk id="16" creationId="{796C00A6-86BA-D814-4390-77242549A2AC}"/>
          </ac:spMkLst>
        </pc:spChg>
        <pc:spChg chg="mod">
          <ac:chgData name="Saunders, Rebecca" userId="9984e600-3303-4731-a4bf-fd0ec4d7d0a7" providerId="ADAL" clId="{ADE3D18A-C300-4480-AAC7-378D199B9EA9}" dt="2023-03-29T19:55:31.080" v="8545"/>
          <ac:spMkLst>
            <pc:docMk/>
            <pc:sldMk cId="1036258423" sldId="291"/>
            <ac:spMk id="17" creationId="{B97241B7-F9DC-503D-E853-2D1739F4BDCE}"/>
          </ac:spMkLst>
        </pc:spChg>
        <pc:spChg chg="mod">
          <ac:chgData name="Saunders, Rebecca" userId="9984e600-3303-4731-a4bf-fd0ec4d7d0a7" providerId="ADAL" clId="{ADE3D18A-C300-4480-AAC7-378D199B9EA9}" dt="2023-03-29T19:55:31.080" v="8545"/>
          <ac:spMkLst>
            <pc:docMk/>
            <pc:sldMk cId="1036258423" sldId="291"/>
            <ac:spMk id="18" creationId="{DC8EE418-9609-BFFB-BB4F-44DD7A86155B}"/>
          </ac:spMkLst>
        </pc:spChg>
        <pc:spChg chg="mod">
          <ac:chgData name="Saunders, Rebecca" userId="9984e600-3303-4731-a4bf-fd0ec4d7d0a7" providerId="ADAL" clId="{ADE3D18A-C300-4480-AAC7-378D199B9EA9}" dt="2023-03-29T19:55:31.080" v="8545"/>
          <ac:spMkLst>
            <pc:docMk/>
            <pc:sldMk cId="1036258423" sldId="291"/>
            <ac:spMk id="19" creationId="{F2F8D5ED-2233-17A4-B4E7-474CA941F844}"/>
          </ac:spMkLst>
        </pc:spChg>
        <pc:grpChg chg="add mod">
          <ac:chgData name="Saunders, Rebecca" userId="9984e600-3303-4731-a4bf-fd0ec4d7d0a7" providerId="ADAL" clId="{ADE3D18A-C300-4480-AAC7-378D199B9EA9}" dt="2023-03-30T22:23:15.334" v="18778" actId="164"/>
          <ac:grpSpMkLst>
            <pc:docMk/>
            <pc:sldMk cId="1036258423" sldId="291"/>
            <ac:grpSpMk id="10" creationId="{AF5DF134-6A03-809D-CB90-ECA86CB5C154}"/>
          </ac:grpSpMkLst>
        </pc:grpChg>
        <pc:grpChg chg="add mod">
          <ac:chgData name="Saunders, Rebecca" userId="9984e600-3303-4731-a4bf-fd0ec4d7d0a7" providerId="ADAL" clId="{ADE3D18A-C300-4480-AAC7-378D199B9EA9}" dt="2023-03-29T19:55:31.080" v="8545"/>
          <ac:grpSpMkLst>
            <pc:docMk/>
            <pc:sldMk cId="1036258423" sldId="291"/>
            <ac:grpSpMk id="13" creationId="{8CE1F646-3777-9EE4-D422-AF55560C4A4D}"/>
          </ac:grpSpMkLst>
        </pc:grpChg>
        <pc:grpChg chg="mod">
          <ac:chgData name="Saunders, Rebecca" userId="9984e600-3303-4731-a4bf-fd0ec4d7d0a7" providerId="ADAL" clId="{ADE3D18A-C300-4480-AAC7-378D199B9EA9}" dt="2023-03-29T19:55:31.080" v="8545"/>
          <ac:grpSpMkLst>
            <pc:docMk/>
            <pc:sldMk cId="1036258423" sldId="291"/>
            <ac:grpSpMk id="15" creationId="{8C4BD75A-A4FA-73AD-6122-1026DD336468}"/>
          </ac:grpSpMkLst>
        </pc:grpChg>
        <pc:grpChg chg="add mod">
          <ac:chgData name="Saunders, Rebecca" userId="9984e600-3303-4731-a4bf-fd0ec4d7d0a7" providerId="ADAL" clId="{ADE3D18A-C300-4480-AAC7-378D199B9EA9}" dt="2023-03-31T14:15:39.375" v="18833" actId="164"/>
          <ac:grpSpMkLst>
            <pc:docMk/>
            <pc:sldMk cId="1036258423" sldId="291"/>
            <ac:grpSpMk id="20" creationId="{896B8550-1096-ECA7-FB59-CFEFCDA2FE2C}"/>
          </ac:grpSpMkLst>
        </pc:grpChg>
        <pc:picChg chg="add mod modCrop">
          <ac:chgData name="Saunders, Rebecca" userId="9984e600-3303-4731-a4bf-fd0ec4d7d0a7" providerId="ADAL" clId="{ADE3D18A-C300-4480-AAC7-378D199B9EA9}" dt="2023-03-31T14:15:39.375" v="18833" actId="164"/>
          <ac:picMkLst>
            <pc:docMk/>
            <pc:sldMk cId="1036258423" sldId="291"/>
            <ac:picMk id="3" creationId="{28C3DA5C-536E-E783-B78A-933D5FACEE15}"/>
          </ac:picMkLst>
        </pc:picChg>
        <pc:picChg chg="add mod modCrop">
          <ac:chgData name="Saunders, Rebecca" userId="9984e600-3303-4731-a4bf-fd0ec4d7d0a7" providerId="ADAL" clId="{ADE3D18A-C300-4480-AAC7-378D199B9EA9}" dt="2023-03-30T22:23:15.334" v="18778" actId="164"/>
          <ac:picMkLst>
            <pc:docMk/>
            <pc:sldMk cId="1036258423" sldId="291"/>
            <ac:picMk id="5" creationId="{A732E9C2-2F7C-D85C-8440-C50F3D262882}"/>
          </ac:picMkLst>
        </pc:picChg>
        <pc:picChg chg="del">
          <ac:chgData name="Saunders, Rebecca" userId="9984e600-3303-4731-a4bf-fd0ec4d7d0a7" providerId="ADAL" clId="{ADE3D18A-C300-4480-AAC7-378D199B9EA9}" dt="2023-03-29T19:55:30.211" v="8544" actId="478"/>
          <ac:picMkLst>
            <pc:docMk/>
            <pc:sldMk cId="1036258423" sldId="291"/>
            <ac:picMk id="7" creationId="{17475794-96EA-0F34-B2FA-A875CE93CECB}"/>
          </ac:picMkLst>
        </pc:picChg>
      </pc:sldChg>
      <pc:sldChg chg="add del setBg replTag delTag">
        <pc:chgData name="Saunders, Rebecca" userId="9984e600-3303-4731-a4bf-fd0ec4d7d0a7" providerId="ADAL" clId="{ADE3D18A-C300-4480-AAC7-378D199B9EA9}" dt="2023-03-29T19:58:15.296" v="8671" actId="47"/>
        <pc:sldMkLst>
          <pc:docMk/>
          <pc:sldMk cId="2716189374" sldId="292"/>
        </pc:sldMkLst>
      </pc:sldChg>
      <pc:sldChg chg="delSp new del mod modClrScheme replTag delTag chgLayout">
        <pc:chgData name="Saunders, Rebecca" userId="9984e600-3303-4731-a4bf-fd0ec4d7d0a7" providerId="ADAL" clId="{ADE3D18A-C300-4480-AAC7-378D199B9EA9}" dt="2023-03-29T19:45:50.015" v="8326" actId="47"/>
        <pc:sldMkLst>
          <pc:docMk/>
          <pc:sldMk cId="3898997989" sldId="292"/>
        </pc:sldMkLst>
        <pc:spChg chg="del">
          <ac:chgData name="Saunders, Rebecca" userId="9984e600-3303-4731-a4bf-fd0ec4d7d0a7" providerId="ADAL" clId="{ADE3D18A-C300-4480-AAC7-378D199B9EA9}" dt="2023-03-29T19:44:49.166" v="8293" actId="700"/>
          <ac:spMkLst>
            <pc:docMk/>
            <pc:sldMk cId="3898997989" sldId="292"/>
            <ac:spMk id="2" creationId="{9C7468A5-3E86-8844-94C0-DE233D977639}"/>
          </ac:spMkLst>
        </pc:spChg>
        <pc:spChg chg="del">
          <ac:chgData name="Saunders, Rebecca" userId="9984e600-3303-4731-a4bf-fd0ec4d7d0a7" providerId="ADAL" clId="{ADE3D18A-C300-4480-AAC7-378D199B9EA9}" dt="2023-03-29T19:44:49.166" v="8293" actId="700"/>
          <ac:spMkLst>
            <pc:docMk/>
            <pc:sldMk cId="3898997989" sldId="292"/>
            <ac:spMk id="3" creationId="{7A8F2F17-6145-484F-6E1F-0C8F5DF091D2}"/>
          </ac:spMkLst>
        </pc:spChg>
      </pc:sldChg>
      <pc:sldChg chg="add del setBg replTag delTag">
        <pc:chgData name="Saunders, Rebecca" userId="9984e600-3303-4731-a4bf-fd0ec4d7d0a7" providerId="ADAL" clId="{ADE3D18A-C300-4480-AAC7-378D199B9EA9}" dt="2023-03-29T19:44:57.678" v="8314" actId="47"/>
        <pc:sldMkLst>
          <pc:docMk/>
          <pc:sldMk cId="2882392587" sldId="293"/>
        </pc:sldMkLst>
      </pc:sldChg>
      <pc:sldChg chg="addSp delSp modSp new mod ord setBg modAnim replTag delTag">
        <pc:chgData name="Saunders, Rebecca" userId="9984e600-3303-4731-a4bf-fd0ec4d7d0a7" providerId="ADAL" clId="{ADE3D18A-C300-4480-AAC7-378D199B9EA9}" dt="2023-04-04T00:25:21.765" v="40914"/>
        <pc:sldMkLst>
          <pc:docMk/>
          <pc:sldMk cId="4094350850" sldId="293"/>
        </pc:sldMkLst>
        <pc:spChg chg="del">
          <ac:chgData name="Saunders, Rebecca" userId="9984e600-3303-4731-a4bf-fd0ec4d7d0a7" providerId="ADAL" clId="{ADE3D18A-C300-4480-AAC7-378D199B9EA9}" dt="2023-03-29T19:56:58.209" v="8577" actId="478"/>
          <ac:spMkLst>
            <pc:docMk/>
            <pc:sldMk cId="4094350850" sldId="293"/>
            <ac:spMk id="2" creationId="{DA6CDA44-BC33-7CAF-6C5B-BA3B3BDEAA67}"/>
          </ac:spMkLst>
        </pc:spChg>
        <pc:spChg chg="mod">
          <ac:chgData name="Saunders, Rebecca" userId="9984e600-3303-4731-a4bf-fd0ec4d7d0a7" providerId="ADAL" clId="{ADE3D18A-C300-4480-AAC7-378D199B9EA9}" dt="2023-04-04T00:25:19.605" v="40912" actId="6549"/>
          <ac:spMkLst>
            <pc:docMk/>
            <pc:sldMk cId="4094350850" sldId="293"/>
            <ac:spMk id="3" creationId="{B1E919AA-8FB6-FA05-50FA-C80CC6545E4E}"/>
          </ac:spMkLst>
        </pc:spChg>
        <pc:spChg chg="add mod ord">
          <ac:chgData name="Saunders, Rebecca" userId="9984e600-3303-4731-a4bf-fd0ec4d7d0a7" providerId="ADAL" clId="{ADE3D18A-C300-4480-AAC7-378D199B9EA9}" dt="2023-03-29T19:50:32.328" v="8391" actId="167"/>
          <ac:spMkLst>
            <pc:docMk/>
            <pc:sldMk cId="4094350850" sldId="293"/>
            <ac:spMk id="4" creationId="{C274CF3A-638B-9F36-9957-33DFA0CB463B}"/>
          </ac:spMkLst>
        </pc:spChg>
        <pc:spChg chg="add del mod">
          <ac:chgData name="Saunders, Rebecca" userId="9984e600-3303-4731-a4bf-fd0ec4d7d0a7" providerId="ADAL" clId="{ADE3D18A-C300-4480-AAC7-378D199B9EA9}" dt="2023-03-29T19:57:12.892" v="8588" actId="478"/>
          <ac:spMkLst>
            <pc:docMk/>
            <pc:sldMk cId="4094350850" sldId="293"/>
            <ac:spMk id="5" creationId="{0DEB6919-111A-32E9-CEB4-1DC658663F7F}"/>
          </ac:spMkLst>
        </pc:spChg>
        <pc:spChg chg="add mod">
          <ac:chgData name="Saunders, Rebecca" userId="9984e600-3303-4731-a4bf-fd0ec4d7d0a7" providerId="ADAL" clId="{ADE3D18A-C300-4480-AAC7-378D199B9EA9}" dt="2023-03-29T21:25:29.480" v="12386" actId="2085"/>
          <ac:spMkLst>
            <pc:docMk/>
            <pc:sldMk cId="4094350850" sldId="293"/>
            <ac:spMk id="6" creationId="{961ABBD5-DFA4-1848-1413-EB13C6321F31}"/>
          </ac:spMkLst>
        </pc:spChg>
        <pc:spChg chg="mod">
          <ac:chgData name="Saunders, Rebecca" userId="9984e600-3303-4731-a4bf-fd0ec4d7d0a7" providerId="ADAL" clId="{ADE3D18A-C300-4480-AAC7-378D199B9EA9}" dt="2023-03-29T19:55:20.385" v="8533"/>
          <ac:spMkLst>
            <pc:docMk/>
            <pc:sldMk cId="4094350850" sldId="293"/>
            <ac:spMk id="8" creationId="{67C9F616-20E5-1D85-BD52-467B4259ACBA}"/>
          </ac:spMkLst>
        </pc:spChg>
        <pc:spChg chg="mod">
          <ac:chgData name="Saunders, Rebecca" userId="9984e600-3303-4731-a4bf-fd0ec4d7d0a7" providerId="ADAL" clId="{ADE3D18A-C300-4480-AAC7-378D199B9EA9}" dt="2023-03-29T19:55:20.385" v="8533"/>
          <ac:spMkLst>
            <pc:docMk/>
            <pc:sldMk cId="4094350850" sldId="293"/>
            <ac:spMk id="10" creationId="{8303299F-8682-AB31-CA09-247E94FFA23D}"/>
          </ac:spMkLst>
        </pc:spChg>
        <pc:spChg chg="mod">
          <ac:chgData name="Saunders, Rebecca" userId="9984e600-3303-4731-a4bf-fd0ec4d7d0a7" providerId="ADAL" clId="{ADE3D18A-C300-4480-AAC7-378D199B9EA9}" dt="2023-03-29T19:55:20.385" v="8533"/>
          <ac:spMkLst>
            <pc:docMk/>
            <pc:sldMk cId="4094350850" sldId="293"/>
            <ac:spMk id="11" creationId="{4CF40F73-00BF-6781-E417-81C984C5A54F}"/>
          </ac:spMkLst>
        </pc:spChg>
        <pc:spChg chg="mod">
          <ac:chgData name="Saunders, Rebecca" userId="9984e600-3303-4731-a4bf-fd0ec4d7d0a7" providerId="ADAL" clId="{ADE3D18A-C300-4480-AAC7-378D199B9EA9}" dt="2023-03-29T19:55:20.385" v="8533"/>
          <ac:spMkLst>
            <pc:docMk/>
            <pc:sldMk cId="4094350850" sldId="293"/>
            <ac:spMk id="12" creationId="{FD34AB27-86E0-43D1-6C8E-06EF8E4BE226}"/>
          </ac:spMkLst>
        </pc:spChg>
        <pc:spChg chg="mod">
          <ac:chgData name="Saunders, Rebecca" userId="9984e600-3303-4731-a4bf-fd0ec4d7d0a7" providerId="ADAL" clId="{ADE3D18A-C300-4480-AAC7-378D199B9EA9}" dt="2023-03-29T19:55:20.385" v="8533"/>
          <ac:spMkLst>
            <pc:docMk/>
            <pc:sldMk cId="4094350850" sldId="293"/>
            <ac:spMk id="13" creationId="{3BFC2B4B-BDBC-A3E7-7AEB-64C048B2599F}"/>
          </ac:spMkLst>
        </pc:spChg>
        <pc:spChg chg="add mod">
          <ac:chgData name="Saunders, Rebecca" userId="9984e600-3303-4731-a4bf-fd0ec4d7d0a7" providerId="ADAL" clId="{ADE3D18A-C300-4480-AAC7-378D199B9EA9}" dt="2023-03-29T21:25:01.610" v="12371" actId="108"/>
          <ac:spMkLst>
            <pc:docMk/>
            <pc:sldMk cId="4094350850" sldId="293"/>
            <ac:spMk id="14" creationId="{0F03940E-6503-5E9C-B479-6C9D3897DD26}"/>
          </ac:spMkLst>
        </pc:spChg>
        <pc:spChg chg="add mod ord">
          <ac:chgData name="Saunders, Rebecca" userId="9984e600-3303-4731-a4bf-fd0ec4d7d0a7" providerId="ADAL" clId="{ADE3D18A-C300-4480-AAC7-378D199B9EA9}" dt="2023-03-29T21:25:23.545" v="12385" actId="167"/>
          <ac:spMkLst>
            <pc:docMk/>
            <pc:sldMk cId="4094350850" sldId="293"/>
            <ac:spMk id="15" creationId="{E762A25D-5A80-FCF2-6C65-AE75B897CC8F}"/>
          </ac:spMkLst>
        </pc:spChg>
        <pc:grpChg chg="add mod">
          <ac:chgData name="Saunders, Rebecca" userId="9984e600-3303-4731-a4bf-fd0ec4d7d0a7" providerId="ADAL" clId="{ADE3D18A-C300-4480-AAC7-378D199B9EA9}" dt="2023-03-29T19:55:20.385" v="8533"/>
          <ac:grpSpMkLst>
            <pc:docMk/>
            <pc:sldMk cId="4094350850" sldId="293"/>
            <ac:grpSpMk id="7" creationId="{C18B84EF-C577-AECF-0664-9AB7AF61E135}"/>
          </ac:grpSpMkLst>
        </pc:grpChg>
        <pc:grpChg chg="mod">
          <ac:chgData name="Saunders, Rebecca" userId="9984e600-3303-4731-a4bf-fd0ec4d7d0a7" providerId="ADAL" clId="{ADE3D18A-C300-4480-AAC7-378D199B9EA9}" dt="2023-03-29T19:55:20.385" v="8533"/>
          <ac:grpSpMkLst>
            <pc:docMk/>
            <pc:sldMk cId="4094350850" sldId="293"/>
            <ac:grpSpMk id="9" creationId="{1E97B366-C611-9B12-B31F-661BF2953BB9}"/>
          </ac:grpSpMkLst>
        </pc:grpChg>
      </pc:sldChg>
      <pc:sldChg chg="add del setBg replTag delTag">
        <pc:chgData name="Saunders, Rebecca" userId="9984e600-3303-4731-a4bf-fd0ec4d7d0a7" providerId="ADAL" clId="{ADE3D18A-C300-4480-AAC7-378D199B9EA9}" dt="2023-03-29T19:44:56.563" v="8309" actId="47"/>
        <pc:sldMkLst>
          <pc:docMk/>
          <pc:sldMk cId="2520560042" sldId="294"/>
        </pc:sldMkLst>
      </pc:sldChg>
      <pc:sldChg chg="modSp add del mod setBg replTag delTag">
        <pc:chgData name="Saunders, Rebecca" userId="9984e600-3303-4731-a4bf-fd0ec4d7d0a7" providerId="ADAL" clId="{ADE3D18A-C300-4480-AAC7-378D199B9EA9}" dt="2023-03-29T19:55:08.989" v="8518" actId="47"/>
        <pc:sldMkLst>
          <pc:docMk/>
          <pc:sldMk cId="3983366894" sldId="294"/>
        </pc:sldMkLst>
        <pc:spChg chg="mod">
          <ac:chgData name="Saunders, Rebecca" userId="9984e600-3303-4731-a4bf-fd0ec4d7d0a7" providerId="ADAL" clId="{ADE3D18A-C300-4480-AAC7-378D199B9EA9}" dt="2023-03-29T19:53:02.373" v="8465" actId="6549"/>
          <ac:spMkLst>
            <pc:docMk/>
            <pc:sldMk cId="3983366894" sldId="294"/>
            <ac:spMk id="3" creationId="{9F146E6A-926F-2956-E313-612C5A5F31FE}"/>
          </ac:spMkLst>
        </pc:spChg>
      </pc:sldChg>
      <pc:sldChg chg="addSp modSp add mod setBg modAnim replTag delTag">
        <pc:chgData name="Saunders, Rebecca" userId="9984e600-3303-4731-a4bf-fd0ec4d7d0a7" providerId="ADAL" clId="{ADE3D18A-C300-4480-AAC7-378D199B9EA9}" dt="2023-04-03T22:47:32.573" v="34276"/>
        <pc:sldMkLst>
          <pc:docMk/>
          <pc:sldMk cId="2156156707" sldId="295"/>
        </pc:sldMkLst>
        <pc:spChg chg="mod">
          <ac:chgData name="Saunders, Rebecca" userId="9984e600-3303-4731-a4bf-fd0ec4d7d0a7" providerId="ADAL" clId="{ADE3D18A-C300-4480-AAC7-378D199B9EA9}" dt="2023-03-29T20:49:57.820" v="12222" actId="114"/>
          <ac:spMkLst>
            <pc:docMk/>
            <pc:sldMk cId="2156156707" sldId="295"/>
            <ac:spMk id="3" creationId="{9F146E6A-926F-2956-E313-612C5A5F31FE}"/>
          </ac:spMkLst>
        </pc:spChg>
        <pc:spChg chg="mod">
          <ac:chgData name="Saunders, Rebecca" userId="9984e600-3303-4731-a4bf-fd0ec4d7d0a7" providerId="ADAL" clId="{ADE3D18A-C300-4480-AAC7-378D199B9EA9}" dt="2023-03-29T21:25:08.883" v="12376" actId="108"/>
          <ac:spMkLst>
            <pc:docMk/>
            <pc:sldMk cId="2156156707" sldId="295"/>
            <ac:spMk id="5" creationId="{F551E604-37DB-7CC6-BDAE-75BF2CC6717C}"/>
          </ac:spMkLst>
        </pc:spChg>
        <pc:spChg chg="mod">
          <ac:chgData name="Saunders, Rebecca" userId="9984e600-3303-4731-a4bf-fd0ec4d7d0a7" providerId="ADAL" clId="{ADE3D18A-C300-4480-AAC7-378D199B9EA9}" dt="2023-03-29T19:57:25.343" v="8606"/>
          <ac:spMkLst>
            <pc:docMk/>
            <pc:sldMk cId="2156156707" sldId="295"/>
            <ac:spMk id="7" creationId="{0DFE609F-3075-F3E2-8B83-9948E11D5F6B}"/>
          </ac:spMkLst>
        </pc:spChg>
        <pc:spChg chg="mod">
          <ac:chgData name="Saunders, Rebecca" userId="9984e600-3303-4731-a4bf-fd0ec4d7d0a7" providerId="ADAL" clId="{ADE3D18A-C300-4480-AAC7-378D199B9EA9}" dt="2023-03-29T19:57:25.343" v="8606"/>
          <ac:spMkLst>
            <pc:docMk/>
            <pc:sldMk cId="2156156707" sldId="295"/>
            <ac:spMk id="9" creationId="{C25ACBA9-D599-5AF3-450D-21701C90BC2F}"/>
          </ac:spMkLst>
        </pc:spChg>
        <pc:spChg chg="mod">
          <ac:chgData name="Saunders, Rebecca" userId="9984e600-3303-4731-a4bf-fd0ec4d7d0a7" providerId="ADAL" clId="{ADE3D18A-C300-4480-AAC7-378D199B9EA9}" dt="2023-03-29T19:57:25.343" v="8606"/>
          <ac:spMkLst>
            <pc:docMk/>
            <pc:sldMk cId="2156156707" sldId="295"/>
            <ac:spMk id="11" creationId="{29997F5E-5ACA-15FF-56FC-4BB50350FC91}"/>
          </ac:spMkLst>
        </pc:spChg>
        <pc:spChg chg="mod">
          <ac:chgData name="Saunders, Rebecca" userId="9984e600-3303-4731-a4bf-fd0ec4d7d0a7" providerId="ADAL" clId="{ADE3D18A-C300-4480-AAC7-378D199B9EA9}" dt="2023-03-29T19:57:25.343" v="8606"/>
          <ac:spMkLst>
            <pc:docMk/>
            <pc:sldMk cId="2156156707" sldId="295"/>
            <ac:spMk id="12" creationId="{5831DFF2-95EC-D22A-A453-292BCB792B3F}"/>
          </ac:spMkLst>
        </pc:spChg>
        <pc:spChg chg="mod">
          <ac:chgData name="Saunders, Rebecca" userId="9984e600-3303-4731-a4bf-fd0ec4d7d0a7" providerId="ADAL" clId="{ADE3D18A-C300-4480-AAC7-378D199B9EA9}" dt="2023-03-29T19:57:25.343" v="8606"/>
          <ac:spMkLst>
            <pc:docMk/>
            <pc:sldMk cId="2156156707" sldId="295"/>
            <ac:spMk id="13" creationId="{6B8663A5-4D41-807B-5486-A21CB357DF76}"/>
          </ac:spMkLst>
        </pc:spChg>
        <pc:grpChg chg="add mod">
          <ac:chgData name="Saunders, Rebecca" userId="9984e600-3303-4731-a4bf-fd0ec4d7d0a7" providerId="ADAL" clId="{ADE3D18A-C300-4480-AAC7-378D199B9EA9}" dt="2023-03-29T19:57:25.343" v="8606"/>
          <ac:grpSpMkLst>
            <pc:docMk/>
            <pc:sldMk cId="2156156707" sldId="295"/>
            <ac:grpSpMk id="6" creationId="{A39AAB19-78A8-96C8-6E26-CF6CA45A0CF5}"/>
          </ac:grpSpMkLst>
        </pc:grpChg>
        <pc:grpChg chg="mod">
          <ac:chgData name="Saunders, Rebecca" userId="9984e600-3303-4731-a4bf-fd0ec4d7d0a7" providerId="ADAL" clId="{ADE3D18A-C300-4480-AAC7-378D199B9EA9}" dt="2023-03-29T19:57:25.343" v="8606"/>
          <ac:grpSpMkLst>
            <pc:docMk/>
            <pc:sldMk cId="2156156707" sldId="295"/>
            <ac:grpSpMk id="8" creationId="{3B81956A-0370-4FFF-586B-1F679CBD6E97}"/>
          </ac:grpSpMkLst>
        </pc:grpChg>
      </pc:sldChg>
      <pc:sldChg chg="delSp modSp add del mod setBg replTag delTag modNotes">
        <pc:chgData name="Saunders, Rebecca" userId="9984e600-3303-4731-a4bf-fd0ec4d7d0a7" providerId="ADAL" clId="{ADE3D18A-C300-4480-AAC7-378D199B9EA9}" dt="2023-03-30T21:34:04.678" v="16965" actId="47"/>
        <pc:sldMkLst>
          <pc:docMk/>
          <pc:sldMk cId="565532315" sldId="296"/>
        </pc:sldMkLst>
        <pc:spChg chg="mod">
          <ac:chgData name="Saunders, Rebecca" userId="9984e600-3303-4731-a4bf-fd0ec4d7d0a7" providerId="ADAL" clId="{ADE3D18A-C300-4480-AAC7-378D199B9EA9}" dt="2023-03-29T19:57:59.743" v="8666" actId="20577"/>
          <ac:spMkLst>
            <pc:docMk/>
            <pc:sldMk cId="565532315" sldId="296"/>
            <ac:spMk id="2" creationId="{17E782E9-FAB6-3AB6-170E-DA0AB6C73EA7}"/>
          </ac:spMkLst>
        </pc:spChg>
        <pc:spChg chg="del">
          <ac:chgData name="Saunders, Rebecca" userId="9984e600-3303-4731-a4bf-fd0ec4d7d0a7" providerId="ADAL" clId="{ADE3D18A-C300-4480-AAC7-378D199B9EA9}" dt="2023-03-29T19:57:40.461" v="8614" actId="478"/>
          <ac:spMkLst>
            <pc:docMk/>
            <pc:sldMk cId="565532315" sldId="296"/>
            <ac:spMk id="5" creationId="{F551E604-37DB-7CC6-BDAE-75BF2CC6717C}"/>
          </ac:spMkLst>
        </pc:spChg>
        <pc:grpChg chg="del">
          <ac:chgData name="Saunders, Rebecca" userId="9984e600-3303-4731-a4bf-fd0ec4d7d0a7" providerId="ADAL" clId="{ADE3D18A-C300-4480-AAC7-378D199B9EA9}" dt="2023-03-29T19:57:41.460" v="8615" actId="478"/>
          <ac:grpSpMkLst>
            <pc:docMk/>
            <pc:sldMk cId="565532315" sldId="296"/>
            <ac:grpSpMk id="19" creationId="{96CA8197-893E-7547-520A-6C75AF803A26}"/>
          </ac:grpSpMkLst>
        </pc:grpChg>
      </pc:sldChg>
      <pc:sldChg chg="addSp delSp modSp add mod ord setBg modAnim replTag delTag modNotes modNotesTx">
        <pc:chgData name="Saunders, Rebecca" userId="9984e600-3303-4731-a4bf-fd0ec4d7d0a7" providerId="ADAL" clId="{ADE3D18A-C300-4480-AAC7-378D199B9EA9}" dt="2023-04-03T22:55:31.907" v="34868" actId="20577"/>
        <pc:sldMkLst>
          <pc:docMk/>
          <pc:sldMk cId="1491533481" sldId="297"/>
        </pc:sldMkLst>
        <pc:spChg chg="add mod ord">
          <ac:chgData name="Saunders, Rebecca" userId="9984e600-3303-4731-a4bf-fd0ec4d7d0a7" providerId="ADAL" clId="{ADE3D18A-C300-4480-AAC7-378D199B9EA9}" dt="2023-03-30T20:34:49.871" v="16683" actId="167"/>
          <ac:spMkLst>
            <pc:docMk/>
            <pc:sldMk cId="1491533481" sldId="297"/>
            <ac:spMk id="3" creationId="{D2F4B912-F3C7-36AA-85AE-78AA212F8C7C}"/>
          </ac:spMkLst>
        </pc:spChg>
        <pc:spChg chg="del">
          <ac:chgData name="Saunders, Rebecca" userId="9984e600-3303-4731-a4bf-fd0ec4d7d0a7" providerId="ADAL" clId="{ADE3D18A-C300-4480-AAC7-378D199B9EA9}" dt="2023-03-30T20:34:44.392" v="16681" actId="478"/>
          <ac:spMkLst>
            <pc:docMk/>
            <pc:sldMk cId="1491533481" sldId="297"/>
            <ac:spMk id="4" creationId="{F920B977-C0DC-8EFA-E7B4-129F08FA5DB2}"/>
          </ac:spMkLst>
        </pc:spChg>
        <pc:spChg chg="mod">
          <ac:chgData name="Saunders, Rebecca" userId="9984e600-3303-4731-a4bf-fd0ec4d7d0a7" providerId="ADAL" clId="{ADE3D18A-C300-4480-AAC7-378D199B9EA9}" dt="2023-03-29T20:14:04.478" v="10194" actId="207"/>
          <ac:spMkLst>
            <pc:docMk/>
            <pc:sldMk cId="1491533481" sldId="297"/>
            <ac:spMk id="9" creationId="{AAEB2DBC-E183-861A-8D59-8BE419140155}"/>
          </ac:spMkLst>
        </pc:spChg>
      </pc:sldChg>
      <pc:sldChg chg="modSp add mod ord setBg modAnim replTag delTag modNotes modNotesTx">
        <pc:chgData name="Saunders, Rebecca" userId="9984e600-3303-4731-a4bf-fd0ec4d7d0a7" providerId="ADAL" clId="{ADE3D18A-C300-4480-AAC7-378D199B9EA9}" dt="2023-04-04T00:25:44.509" v="40923"/>
        <pc:sldMkLst>
          <pc:docMk/>
          <pc:sldMk cId="1547397470" sldId="298"/>
        </pc:sldMkLst>
        <pc:spChg chg="mod">
          <ac:chgData name="Saunders, Rebecca" userId="9984e600-3303-4731-a4bf-fd0ec4d7d0a7" providerId="ADAL" clId="{ADE3D18A-C300-4480-AAC7-378D199B9EA9}" dt="2023-03-31T21:10:50.804" v="22621" actId="20577"/>
          <ac:spMkLst>
            <pc:docMk/>
            <pc:sldMk cId="1547397470" sldId="298"/>
            <ac:spMk id="2" creationId="{17E782E9-FAB6-3AB6-170E-DA0AB6C73EA7}"/>
          </ac:spMkLst>
        </pc:spChg>
        <pc:spChg chg="mod">
          <ac:chgData name="Saunders, Rebecca" userId="9984e600-3303-4731-a4bf-fd0ec4d7d0a7" providerId="ADAL" clId="{ADE3D18A-C300-4480-AAC7-378D199B9EA9}" dt="2023-04-03T23:07:44.894" v="35947" actId="20577"/>
          <ac:spMkLst>
            <pc:docMk/>
            <pc:sldMk cId="1547397470" sldId="298"/>
            <ac:spMk id="3" creationId="{9F146E6A-926F-2956-E313-612C5A5F31FE}"/>
          </ac:spMkLst>
        </pc:spChg>
      </pc:sldChg>
      <pc:sldChg chg="addSp delSp modSp add mod modAnim replTag delTag modNotes modNotesTx">
        <pc:chgData name="Saunders, Rebecca" userId="9984e600-3303-4731-a4bf-fd0ec4d7d0a7" providerId="ADAL" clId="{ADE3D18A-C300-4480-AAC7-378D199B9EA9}" dt="2023-04-03T23:25:07.455" v="38594" actId="20577"/>
        <pc:sldMkLst>
          <pc:docMk/>
          <pc:sldMk cId="2244133359" sldId="299"/>
        </pc:sldMkLst>
        <pc:spChg chg="mod">
          <ac:chgData name="Saunders, Rebecca" userId="9984e600-3303-4731-a4bf-fd0ec4d7d0a7" providerId="ADAL" clId="{ADE3D18A-C300-4480-AAC7-378D199B9EA9}" dt="2023-03-29T21:18:02.818" v="12269" actId="20577"/>
          <ac:spMkLst>
            <pc:docMk/>
            <pc:sldMk cId="2244133359" sldId="299"/>
            <ac:spMk id="2" creationId="{D1C462A1-7473-CBC1-C12D-C7BF51D1EE03}"/>
          </ac:spMkLst>
        </pc:spChg>
        <pc:spChg chg="add mod">
          <ac:chgData name="Saunders, Rebecca" userId="9984e600-3303-4731-a4bf-fd0ec4d7d0a7" providerId="ADAL" clId="{ADE3D18A-C300-4480-AAC7-378D199B9EA9}" dt="2023-03-29T21:17:58.571" v="12258" actId="1076"/>
          <ac:spMkLst>
            <pc:docMk/>
            <pc:sldMk cId="2244133359" sldId="299"/>
            <ac:spMk id="3" creationId="{3D03C458-D9C1-9237-D180-118166B92BB0}"/>
          </ac:spMkLst>
        </pc:spChg>
        <pc:spChg chg="del">
          <ac:chgData name="Saunders, Rebecca" userId="9984e600-3303-4731-a4bf-fd0ec4d7d0a7" providerId="ADAL" clId="{ADE3D18A-C300-4480-AAC7-378D199B9EA9}" dt="2023-03-30T20:34:39.106" v="16675" actId="478"/>
          <ac:spMkLst>
            <pc:docMk/>
            <pc:sldMk cId="2244133359" sldId="299"/>
            <ac:spMk id="4" creationId="{F920B977-C0DC-8EFA-E7B4-129F08FA5DB2}"/>
          </ac:spMkLst>
        </pc:spChg>
        <pc:spChg chg="add mod">
          <ac:chgData name="Saunders, Rebecca" userId="9984e600-3303-4731-a4bf-fd0ec4d7d0a7" providerId="ADAL" clId="{ADE3D18A-C300-4480-AAC7-378D199B9EA9}" dt="2023-03-30T20:34:39.486" v="16676"/>
          <ac:spMkLst>
            <pc:docMk/>
            <pc:sldMk cId="2244133359" sldId="299"/>
            <ac:spMk id="5" creationId="{0DEF5CE3-0B19-289E-02DE-665FCD7E886B}"/>
          </ac:spMkLst>
        </pc:spChg>
        <pc:spChg chg="del">
          <ac:chgData name="Saunders, Rebecca" userId="9984e600-3303-4731-a4bf-fd0ec4d7d0a7" providerId="ADAL" clId="{ADE3D18A-C300-4480-AAC7-378D199B9EA9}" dt="2023-03-29T21:17:54.760" v="12256" actId="478"/>
          <ac:spMkLst>
            <pc:docMk/>
            <pc:sldMk cId="2244133359" sldId="299"/>
            <ac:spMk id="8" creationId="{F76518C4-4E65-05F4-DD05-5E27F42EA94E}"/>
          </ac:spMkLst>
        </pc:spChg>
        <pc:spChg chg="mod">
          <ac:chgData name="Saunders, Rebecca" userId="9984e600-3303-4731-a4bf-fd0ec4d7d0a7" providerId="ADAL" clId="{ADE3D18A-C300-4480-AAC7-378D199B9EA9}" dt="2023-03-29T21:18:06.635" v="12270" actId="20577"/>
          <ac:spMkLst>
            <pc:docMk/>
            <pc:sldMk cId="2244133359" sldId="299"/>
            <ac:spMk id="9" creationId="{AAEB2DBC-E183-861A-8D59-8BE419140155}"/>
          </ac:spMkLst>
        </pc:spChg>
      </pc:sldChg>
      <pc:sldChg chg="addSp delSp modSp add mod ord modAnim replTag delTag modNotesTx">
        <pc:chgData name="Saunders, Rebecca" userId="9984e600-3303-4731-a4bf-fd0ec4d7d0a7" providerId="ADAL" clId="{ADE3D18A-C300-4480-AAC7-378D199B9EA9}" dt="2023-04-04T16:16:49.276" v="42863"/>
        <pc:sldMkLst>
          <pc:docMk/>
          <pc:sldMk cId="838276603" sldId="300"/>
        </pc:sldMkLst>
        <pc:spChg chg="mod">
          <ac:chgData name="Saunders, Rebecca" userId="9984e600-3303-4731-a4bf-fd0ec4d7d0a7" providerId="ADAL" clId="{ADE3D18A-C300-4480-AAC7-378D199B9EA9}" dt="2023-03-29T21:22:28.740" v="12346" actId="20577"/>
          <ac:spMkLst>
            <pc:docMk/>
            <pc:sldMk cId="838276603" sldId="300"/>
            <ac:spMk id="2" creationId="{A9BFFF32-C58D-CB98-A033-147416C61306}"/>
          </ac:spMkLst>
        </pc:spChg>
        <pc:spChg chg="del">
          <ac:chgData name="Saunders, Rebecca" userId="9984e600-3303-4731-a4bf-fd0ec4d7d0a7" providerId="ADAL" clId="{ADE3D18A-C300-4480-AAC7-378D199B9EA9}" dt="2023-03-29T21:22:18.856" v="12314" actId="478"/>
          <ac:spMkLst>
            <pc:docMk/>
            <pc:sldMk cId="838276603" sldId="300"/>
            <ac:spMk id="4" creationId="{080A7914-4238-F1B8-77C6-DC46C6886D61}"/>
          </ac:spMkLst>
        </pc:spChg>
        <pc:spChg chg="del">
          <ac:chgData name="Saunders, Rebecca" userId="9984e600-3303-4731-a4bf-fd0ec4d7d0a7" providerId="ADAL" clId="{ADE3D18A-C300-4480-AAC7-378D199B9EA9}" dt="2023-03-29T21:23:09.314" v="12353" actId="478"/>
          <ac:spMkLst>
            <pc:docMk/>
            <pc:sldMk cId="838276603" sldId="300"/>
            <ac:spMk id="12" creationId="{2D711430-C265-4BA3-4D6F-90DB8E85DE5C}"/>
          </ac:spMkLst>
        </pc:spChg>
        <pc:picChg chg="add mod ord">
          <ac:chgData name="Saunders, Rebecca" userId="9984e600-3303-4731-a4bf-fd0ec4d7d0a7" providerId="ADAL" clId="{ADE3D18A-C300-4480-AAC7-378D199B9EA9}" dt="2023-03-29T21:23:07.382" v="12352" actId="167"/>
          <ac:picMkLst>
            <pc:docMk/>
            <pc:sldMk cId="838276603" sldId="300"/>
            <ac:picMk id="5" creationId="{38E82B2C-E170-719E-60BC-CE5E29C2D8FE}"/>
          </ac:picMkLst>
        </pc:picChg>
      </pc:sldChg>
      <pc:sldChg chg="addSp delSp modSp add del mod replTag delTag modNotes">
        <pc:chgData name="Saunders, Rebecca" userId="9984e600-3303-4731-a4bf-fd0ec4d7d0a7" providerId="ADAL" clId="{ADE3D18A-C300-4480-AAC7-378D199B9EA9}" dt="2023-03-31T21:39:30.581" v="22902" actId="47"/>
        <pc:sldMkLst>
          <pc:docMk/>
          <pc:sldMk cId="2428550933" sldId="301"/>
        </pc:sldMkLst>
        <pc:spChg chg="mod">
          <ac:chgData name="Saunders, Rebecca" userId="9984e600-3303-4731-a4bf-fd0ec4d7d0a7" providerId="ADAL" clId="{ADE3D18A-C300-4480-AAC7-378D199B9EA9}" dt="2023-03-30T18:26:41.739" v="13783" actId="6549"/>
          <ac:spMkLst>
            <pc:docMk/>
            <pc:sldMk cId="2428550933" sldId="301"/>
            <ac:spMk id="2" creationId="{BECF8EBB-FC60-6522-0B34-FE3E5542C569}"/>
          </ac:spMkLst>
        </pc:spChg>
        <pc:spChg chg="del mod">
          <ac:chgData name="Saunders, Rebecca" userId="9984e600-3303-4731-a4bf-fd0ec4d7d0a7" providerId="ADAL" clId="{ADE3D18A-C300-4480-AAC7-378D199B9EA9}" dt="2023-03-31T21:28:02.994" v="22718" actId="478"/>
          <ac:spMkLst>
            <pc:docMk/>
            <pc:sldMk cId="2428550933" sldId="301"/>
            <ac:spMk id="3" creationId="{7B08A5E6-3991-D472-7DC9-6277A8D104D0}"/>
          </ac:spMkLst>
        </pc:spChg>
        <pc:spChg chg="add del">
          <ac:chgData name="Saunders, Rebecca" userId="9984e600-3303-4731-a4bf-fd0ec4d7d0a7" providerId="ADAL" clId="{ADE3D18A-C300-4480-AAC7-378D199B9EA9}" dt="2023-03-31T21:28:01.057" v="22717" actId="478"/>
          <ac:spMkLst>
            <pc:docMk/>
            <pc:sldMk cId="2428550933" sldId="301"/>
            <ac:spMk id="4" creationId="{9EB47E91-BADE-611F-F69C-191CD3AFD4EA}"/>
          </ac:spMkLst>
        </pc:spChg>
        <pc:picChg chg="add mod modCrop">
          <ac:chgData name="Saunders, Rebecca" userId="9984e600-3303-4731-a4bf-fd0ec4d7d0a7" providerId="ADAL" clId="{ADE3D18A-C300-4480-AAC7-378D199B9EA9}" dt="2023-03-31T21:28:37.199" v="22738" actId="1038"/>
          <ac:picMkLst>
            <pc:docMk/>
            <pc:sldMk cId="2428550933" sldId="301"/>
            <ac:picMk id="6" creationId="{2ECF836A-C3C6-75EB-E4B6-F21DC88B7A2E}"/>
          </ac:picMkLst>
        </pc:picChg>
        <pc:picChg chg="add">
          <ac:chgData name="Saunders, Rebecca" userId="9984e600-3303-4731-a4bf-fd0ec4d7d0a7" providerId="ADAL" clId="{ADE3D18A-C300-4480-AAC7-378D199B9EA9}" dt="2023-03-31T21:30:45.442" v="22743" actId="22"/>
          <ac:picMkLst>
            <pc:docMk/>
            <pc:sldMk cId="2428550933" sldId="301"/>
            <ac:picMk id="8" creationId="{4644E4B4-CBA1-B79C-0085-C03AF87C559D}"/>
          </ac:picMkLst>
        </pc:picChg>
      </pc:sldChg>
      <pc:sldChg chg="addSp delSp modSp add mod ord replTag delTag modNotes modNotesTx">
        <pc:chgData name="Saunders, Rebecca" userId="9984e600-3303-4731-a4bf-fd0ec4d7d0a7" providerId="ADAL" clId="{ADE3D18A-C300-4480-AAC7-378D199B9EA9}" dt="2023-04-04T15:06:04.806" v="41172"/>
        <pc:sldMkLst>
          <pc:docMk/>
          <pc:sldMk cId="3069784256" sldId="302"/>
        </pc:sldMkLst>
        <pc:spChg chg="mod">
          <ac:chgData name="Saunders, Rebecca" userId="9984e600-3303-4731-a4bf-fd0ec4d7d0a7" providerId="ADAL" clId="{ADE3D18A-C300-4480-AAC7-378D199B9EA9}" dt="2023-04-03T23:44:54.142" v="40115" actId="20577"/>
          <ac:spMkLst>
            <pc:docMk/>
            <pc:sldMk cId="3069784256" sldId="302"/>
            <ac:spMk id="2" creationId="{BECF8EBB-FC60-6522-0B34-FE3E5542C569}"/>
          </ac:spMkLst>
        </pc:spChg>
        <pc:spChg chg="del">
          <ac:chgData name="Saunders, Rebecca" userId="9984e600-3303-4731-a4bf-fd0ec4d7d0a7" providerId="ADAL" clId="{ADE3D18A-C300-4480-AAC7-378D199B9EA9}" dt="2023-03-30T14:05:46.403" v="13601" actId="478"/>
          <ac:spMkLst>
            <pc:docMk/>
            <pc:sldMk cId="3069784256" sldId="302"/>
            <ac:spMk id="3" creationId="{7B08A5E6-3991-D472-7DC9-6277A8D104D0}"/>
          </ac:spMkLst>
        </pc:spChg>
        <pc:spChg chg="add del">
          <ac:chgData name="Saunders, Rebecca" userId="9984e600-3303-4731-a4bf-fd0ec4d7d0a7" providerId="ADAL" clId="{ADE3D18A-C300-4480-AAC7-378D199B9EA9}" dt="2023-03-30T19:23:44.627" v="14201" actId="478"/>
          <ac:spMkLst>
            <pc:docMk/>
            <pc:sldMk cId="3069784256" sldId="302"/>
            <ac:spMk id="5" creationId="{8E2FF434-4DC6-8292-FC02-DB214BF327B3}"/>
          </ac:spMkLst>
        </pc:spChg>
        <pc:spChg chg="add del mod">
          <ac:chgData name="Saunders, Rebecca" userId="9984e600-3303-4731-a4bf-fd0ec4d7d0a7" providerId="ADAL" clId="{ADE3D18A-C300-4480-AAC7-378D199B9EA9}" dt="2023-03-30T19:24:19.598" v="14202" actId="478"/>
          <ac:spMkLst>
            <pc:docMk/>
            <pc:sldMk cId="3069784256" sldId="302"/>
            <ac:spMk id="6" creationId="{2DD797F0-64D5-B631-6BFF-0E8F651197ED}"/>
          </ac:spMkLst>
        </pc:spChg>
        <pc:picChg chg="add mod modCrop">
          <ac:chgData name="Saunders, Rebecca" userId="9984e600-3303-4731-a4bf-fd0ec4d7d0a7" providerId="ADAL" clId="{ADE3D18A-C300-4480-AAC7-378D199B9EA9}" dt="2023-03-30T19:25:15.427" v="14210" actId="1076"/>
          <ac:picMkLst>
            <pc:docMk/>
            <pc:sldMk cId="3069784256" sldId="302"/>
            <ac:picMk id="8" creationId="{C13A5DC4-D348-3BFD-7693-808DE88368B8}"/>
          </ac:picMkLst>
        </pc:picChg>
      </pc:sldChg>
      <pc:sldChg chg="modSp add mod replTag delTag modNotes modNotesTx">
        <pc:chgData name="Saunders, Rebecca" userId="9984e600-3303-4731-a4bf-fd0ec4d7d0a7" providerId="ADAL" clId="{ADE3D18A-C300-4480-AAC7-378D199B9EA9}" dt="2023-04-03T22:52:15.776" v="34509" actId="5793"/>
        <pc:sldMkLst>
          <pc:docMk/>
          <pc:sldMk cId="1257100661" sldId="303"/>
        </pc:sldMkLst>
        <pc:spChg chg="mod">
          <ac:chgData name="Saunders, Rebecca" userId="9984e600-3303-4731-a4bf-fd0ec4d7d0a7" providerId="ADAL" clId="{ADE3D18A-C300-4480-AAC7-378D199B9EA9}" dt="2023-04-03T22:51:21.878" v="34419" actId="13926"/>
          <ac:spMkLst>
            <pc:docMk/>
            <pc:sldMk cId="1257100661" sldId="303"/>
            <ac:spMk id="3" creationId="{9F146E6A-926F-2956-E313-612C5A5F31FE}"/>
          </ac:spMkLst>
        </pc:spChg>
      </pc:sldChg>
      <pc:sldChg chg="modSp add del mod ord replTag delTag">
        <pc:chgData name="Saunders, Rebecca" userId="9984e600-3303-4731-a4bf-fd0ec4d7d0a7" providerId="ADAL" clId="{ADE3D18A-C300-4480-AAC7-378D199B9EA9}" dt="2023-04-03T23:56:48.109" v="40803" actId="47"/>
        <pc:sldMkLst>
          <pc:docMk/>
          <pc:sldMk cId="4110333196" sldId="304"/>
        </pc:sldMkLst>
        <pc:spChg chg="mod">
          <ac:chgData name="Saunders, Rebecca" userId="9984e600-3303-4731-a4bf-fd0ec4d7d0a7" providerId="ADAL" clId="{ADE3D18A-C300-4480-AAC7-378D199B9EA9}" dt="2023-03-30T21:35:56.019" v="16976" actId="13926"/>
          <ac:spMkLst>
            <pc:docMk/>
            <pc:sldMk cId="4110333196" sldId="304"/>
            <ac:spMk id="3" creationId="{9F146E6A-926F-2956-E313-612C5A5F31FE}"/>
          </ac:spMkLst>
        </pc:spChg>
      </pc:sldChg>
      <pc:sldChg chg="addSp delSp modSp add mod modTransition modAnim replTag delTag modNotes modNotesTx">
        <pc:chgData name="Saunders, Rebecca" userId="9984e600-3303-4731-a4bf-fd0ec4d7d0a7" providerId="ADAL" clId="{ADE3D18A-C300-4480-AAC7-378D199B9EA9}" dt="2023-04-03T23:40:02.888" v="39611" actId="20577"/>
        <pc:sldMkLst>
          <pc:docMk/>
          <pc:sldMk cId="299821025" sldId="305"/>
        </pc:sldMkLst>
        <pc:spChg chg="del">
          <ac:chgData name="Saunders, Rebecca" userId="9984e600-3303-4731-a4bf-fd0ec4d7d0a7" providerId="ADAL" clId="{ADE3D18A-C300-4480-AAC7-378D199B9EA9}" dt="2023-03-30T20:34:18.226" v="16665" actId="478"/>
          <ac:spMkLst>
            <pc:docMk/>
            <pc:sldMk cId="299821025" sldId="305"/>
            <ac:spMk id="4" creationId="{F920B977-C0DC-8EFA-E7B4-129F08FA5DB2}"/>
          </ac:spMkLst>
        </pc:spChg>
        <pc:spChg chg="add mod ord">
          <ac:chgData name="Saunders, Rebecca" userId="9984e600-3303-4731-a4bf-fd0ec4d7d0a7" providerId="ADAL" clId="{ADE3D18A-C300-4480-AAC7-378D199B9EA9}" dt="2023-03-30T20:34:32.925" v="16668" actId="167"/>
          <ac:spMkLst>
            <pc:docMk/>
            <pc:sldMk cId="299821025" sldId="305"/>
            <ac:spMk id="5" creationId="{372E5AAB-91CC-5E6A-14B6-D094C3667B4D}"/>
          </ac:spMkLst>
        </pc:spChg>
        <pc:spChg chg="mod">
          <ac:chgData name="Saunders, Rebecca" userId="9984e600-3303-4731-a4bf-fd0ec4d7d0a7" providerId="ADAL" clId="{ADE3D18A-C300-4480-AAC7-378D199B9EA9}" dt="2023-03-30T19:41:37.841" v="14449" actId="207"/>
          <ac:spMkLst>
            <pc:docMk/>
            <pc:sldMk cId="299821025" sldId="305"/>
            <ac:spMk id="9" creationId="{AAEB2DBC-E183-861A-8D59-8BE419140155}"/>
          </ac:spMkLst>
        </pc:spChg>
      </pc:sldChg>
      <pc:sldChg chg="addSp delSp modSp add mod modTransition modAnim replTag delTag modNotes modNotesTx">
        <pc:chgData name="Saunders, Rebecca" userId="9984e600-3303-4731-a4bf-fd0ec4d7d0a7" providerId="ADAL" clId="{ADE3D18A-C300-4480-AAC7-378D199B9EA9}" dt="2023-04-03T23:39:22.244" v="39529"/>
        <pc:sldMkLst>
          <pc:docMk/>
          <pc:sldMk cId="1064338330" sldId="306"/>
        </pc:sldMkLst>
        <pc:spChg chg="del">
          <ac:chgData name="Saunders, Rebecca" userId="9984e600-3303-4731-a4bf-fd0ec4d7d0a7" providerId="ADAL" clId="{ADE3D18A-C300-4480-AAC7-378D199B9EA9}" dt="2023-03-30T20:34:02.103" v="16652" actId="478"/>
          <ac:spMkLst>
            <pc:docMk/>
            <pc:sldMk cId="1064338330" sldId="306"/>
            <ac:spMk id="4" creationId="{F920B977-C0DC-8EFA-E7B4-129F08FA5DB2}"/>
          </ac:spMkLst>
        </pc:spChg>
        <pc:spChg chg="add mod">
          <ac:chgData name="Saunders, Rebecca" userId="9984e600-3303-4731-a4bf-fd0ec4d7d0a7" providerId="ADAL" clId="{ADE3D18A-C300-4480-AAC7-378D199B9EA9}" dt="2023-03-30T19:42:55.807" v="14485" actId="20577"/>
          <ac:spMkLst>
            <pc:docMk/>
            <pc:sldMk cId="1064338330" sldId="306"/>
            <ac:spMk id="5" creationId="{30A72320-34EE-8826-DB94-DFDE3DC22D05}"/>
          </ac:spMkLst>
        </pc:spChg>
        <pc:spChg chg="add mod ord">
          <ac:chgData name="Saunders, Rebecca" userId="9984e600-3303-4731-a4bf-fd0ec4d7d0a7" providerId="ADAL" clId="{ADE3D18A-C300-4480-AAC7-378D199B9EA9}" dt="2023-03-30T20:34:12.272" v="16654" actId="167"/>
          <ac:spMkLst>
            <pc:docMk/>
            <pc:sldMk cId="1064338330" sldId="306"/>
            <ac:spMk id="6" creationId="{F50B2C28-6BAD-FE99-CC55-C92111BC2655}"/>
          </ac:spMkLst>
        </pc:spChg>
        <pc:spChg chg="mod">
          <ac:chgData name="Saunders, Rebecca" userId="9984e600-3303-4731-a4bf-fd0ec4d7d0a7" providerId="ADAL" clId="{ADE3D18A-C300-4480-AAC7-378D199B9EA9}" dt="2023-03-30T19:42:49.520" v="14472" actId="207"/>
          <ac:spMkLst>
            <pc:docMk/>
            <pc:sldMk cId="1064338330" sldId="306"/>
            <ac:spMk id="9" creationId="{AAEB2DBC-E183-861A-8D59-8BE419140155}"/>
          </ac:spMkLst>
        </pc:spChg>
      </pc:sldChg>
      <pc:sldChg chg="modSp add del modAnim replTag delTag">
        <pc:chgData name="Saunders, Rebecca" userId="9984e600-3303-4731-a4bf-fd0ec4d7d0a7" providerId="ADAL" clId="{ADE3D18A-C300-4480-AAC7-378D199B9EA9}" dt="2023-03-30T19:44:43.514" v="14541" actId="47"/>
        <pc:sldMkLst>
          <pc:docMk/>
          <pc:sldMk cId="2433425941" sldId="307"/>
        </pc:sldMkLst>
        <pc:spChg chg="mod">
          <ac:chgData name="Saunders, Rebecca" userId="9984e600-3303-4731-a4bf-fd0ec4d7d0a7" providerId="ADAL" clId="{ADE3D18A-C300-4480-AAC7-378D199B9EA9}" dt="2023-03-30T19:44:13.323" v="14532" actId="207"/>
          <ac:spMkLst>
            <pc:docMk/>
            <pc:sldMk cId="2433425941" sldId="307"/>
            <ac:spMk id="5" creationId="{30A72320-34EE-8826-DB94-DFDE3DC22D05}"/>
          </ac:spMkLst>
        </pc:spChg>
      </pc:sldChg>
      <pc:sldChg chg="addSp delSp modSp add mod modTransition delAnim modAnim replTag delTag modNotes modNotesTx">
        <pc:chgData name="Saunders, Rebecca" userId="9984e600-3303-4731-a4bf-fd0ec4d7d0a7" providerId="ADAL" clId="{ADE3D18A-C300-4480-AAC7-378D199B9EA9}" dt="2023-04-04T00:27:28.417" v="40994"/>
        <pc:sldMkLst>
          <pc:docMk/>
          <pc:sldMk cId="2686920450" sldId="307"/>
        </pc:sldMkLst>
        <pc:spChg chg="mod">
          <ac:chgData name="Saunders, Rebecca" userId="9984e600-3303-4731-a4bf-fd0ec4d7d0a7" providerId="ADAL" clId="{ADE3D18A-C300-4480-AAC7-378D199B9EA9}" dt="2023-03-30T19:48:37.463" v="14647" actId="20577"/>
          <ac:spMkLst>
            <pc:docMk/>
            <pc:sldMk cId="2686920450" sldId="307"/>
            <ac:spMk id="2" creationId="{D1C462A1-7473-CBC1-C12D-C7BF51D1EE03}"/>
          </ac:spMkLst>
        </pc:spChg>
        <pc:spChg chg="del">
          <ac:chgData name="Saunders, Rebecca" userId="9984e600-3303-4731-a4bf-fd0ec4d7d0a7" providerId="ADAL" clId="{ADE3D18A-C300-4480-AAC7-378D199B9EA9}" dt="2023-03-30T19:48:08.660" v="14622" actId="478"/>
          <ac:spMkLst>
            <pc:docMk/>
            <pc:sldMk cId="2686920450" sldId="307"/>
            <ac:spMk id="3" creationId="{3D03C458-D9C1-9237-D180-118166B92BB0}"/>
          </ac:spMkLst>
        </pc:spChg>
        <pc:spChg chg="del">
          <ac:chgData name="Saunders, Rebecca" userId="9984e600-3303-4731-a4bf-fd0ec4d7d0a7" providerId="ADAL" clId="{ADE3D18A-C300-4480-AAC7-378D199B9EA9}" dt="2023-03-30T20:33:43.236" v="16642" actId="478"/>
          <ac:spMkLst>
            <pc:docMk/>
            <pc:sldMk cId="2686920450" sldId="307"/>
            <ac:spMk id="4" creationId="{F920B977-C0DC-8EFA-E7B4-129F08FA5DB2}"/>
          </ac:spMkLst>
        </pc:spChg>
        <pc:spChg chg="del mod">
          <ac:chgData name="Saunders, Rebecca" userId="9984e600-3303-4731-a4bf-fd0ec4d7d0a7" providerId="ADAL" clId="{ADE3D18A-C300-4480-AAC7-378D199B9EA9}" dt="2023-03-30T19:48:32.046" v="14634" actId="478"/>
          <ac:spMkLst>
            <pc:docMk/>
            <pc:sldMk cId="2686920450" sldId="307"/>
            <ac:spMk id="5" creationId="{30A72320-34EE-8826-DB94-DFDE3DC22D05}"/>
          </ac:spMkLst>
        </pc:spChg>
        <pc:spChg chg="add mod">
          <ac:chgData name="Saunders, Rebecca" userId="9984e600-3303-4731-a4bf-fd0ec4d7d0a7" providerId="ADAL" clId="{ADE3D18A-C300-4480-AAC7-378D199B9EA9}" dt="2023-03-30T19:48:11.810" v="14623" actId="1076"/>
          <ac:spMkLst>
            <pc:docMk/>
            <pc:sldMk cId="2686920450" sldId="307"/>
            <ac:spMk id="6" creationId="{8AB91C88-7E5C-FC58-8196-9B4CEC94A0C8}"/>
          </ac:spMkLst>
        </pc:spChg>
        <pc:spChg chg="add mod ord">
          <ac:chgData name="Saunders, Rebecca" userId="9984e600-3303-4731-a4bf-fd0ec4d7d0a7" providerId="ADAL" clId="{ADE3D18A-C300-4480-AAC7-378D199B9EA9}" dt="2023-03-30T20:33:47.374" v="16644" actId="167"/>
          <ac:spMkLst>
            <pc:docMk/>
            <pc:sldMk cId="2686920450" sldId="307"/>
            <ac:spMk id="8" creationId="{C36C40CE-CB15-AEBE-3798-DF70F29F126A}"/>
          </ac:spMkLst>
        </pc:spChg>
        <pc:spChg chg="del mod">
          <ac:chgData name="Saunders, Rebecca" userId="9984e600-3303-4731-a4bf-fd0ec4d7d0a7" providerId="ADAL" clId="{ADE3D18A-C300-4480-AAC7-378D199B9EA9}" dt="2023-03-31T21:33:08.463" v="22799" actId="478"/>
          <ac:spMkLst>
            <pc:docMk/>
            <pc:sldMk cId="2686920450" sldId="307"/>
            <ac:spMk id="9" creationId="{AAEB2DBC-E183-861A-8D59-8BE419140155}"/>
          </ac:spMkLst>
        </pc:spChg>
        <pc:spChg chg="add mod">
          <ac:chgData name="Saunders, Rebecca" userId="9984e600-3303-4731-a4bf-fd0ec4d7d0a7" providerId="ADAL" clId="{ADE3D18A-C300-4480-AAC7-378D199B9EA9}" dt="2023-03-31T21:33:08.463" v="22799" actId="478"/>
          <ac:spMkLst>
            <pc:docMk/>
            <pc:sldMk cId="2686920450" sldId="307"/>
            <ac:spMk id="11" creationId="{6A987CD3-76EC-DBFC-CEC6-89D39FC4A2DA}"/>
          </ac:spMkLst>
        </pc:spChg>
      </pc:sldChg>
      <pc:sldChg chg="addSp delSp modSp add mod delAnim modAnim replTag delTag modNotes modNotesTx">
        <pc:chgData name="Saunders, Rebecca" userId="9984e600-3303-4731-a4bf-fd0ec4d7d0a7" providerId="ADAL" clId="{ADE3D18A-C300-4480-AAC7-378D199B9EA9}" dt="2023-04-03T23:40:20.076" v="39669" actId="20577"/>
        <pc:sldMkLst>
          <pc:docMk/>
          <pc:sldMk cId="2932995943" sldId="308"/>
        </pc:sldMkLst>
        <pc:spChg chg="del">
          <ac:chgData name="Saunders, Rebecca" userId="9984e600-3303-4731-a4bf-fd0ec4d7d0a7" providerId="ADAL" clId="{ADE3D18A-C300-4480-AAC7-378D199B9EA9}" dt="2023-03-30T20:33:54.244" v="16647" actId="478"/>
          <ac:spMkLst>
            <pc:docMk/>
            <pc:sldMk cId="2932995943" sldId="308"/>
            <ac:spMk id="4" creationId="{F920B977-C0DC-8EFA-E7B4-129F08FA5DB2}"/>
          </ac:spMkLst>
        </pc:spChg>
        <pc:spChg chg="del">
          <ac:chgData name="Saunders, Rebecca" userId="9984e600-3303-4731-a4bf-fd0ec4d7d0a7" providerId="ADAL" clId="{ADE3D18A-C300-4480-AAC7-378D199B9EA9}" dt="2023-03-30T19:47:53.129" v="14598" actId="478"/>
          <ac:spMkLst>
            <pc:docMk/>
            <pc:sldMk cId="2932995943" sldId="308"/>
            <ac:spMk id="5" creationId="{30A72320-34EE-8826-DB94-DFDE3DC22D05}"/>
          </ac:spMkLst>
        </pc:spChg>
        <pc:spChg chg="add del mod">
          <ac:chgData name="Saunders, Rebecca" userId="9984e600-3303-4731-a4bf-fd0ec4d7d0a7" providerId="ADAL" clId="{ADE3D18A-C300-4480-AAC7-378D199B9EA9}" dt="2023-03-30T19:47:49.320" v="14597" actId="478"/>
          <ac:spMkLst>
            <pc:docMk/>
            <pc:sldMk cId="2932995943" sldId="308"/>
            <ac:spMk id="8" creationId="{073F6BDD-2E99-C745-8DC7-E6B3C4F15F30}"/>
          </ac:spMkLst>
        </pc:spChg>
        <pc:spChg chg="del">
          <ac:chgData name="Saunders, Rebecca" userId="9984e600-3303-4731-a4bf-fd0ec4d7d0a7" providerId="ADAL" clId="{ADE3D18A-C300-4480-AAC7-378D199B9EA9}" dt="2023-03-30T19:47:47.692" v="14596" actId="478"/>
          <ac:spMkLst>
            <pc:docMk/>
            <pc:sldMk cId="2932995943" sldId="308"/>
            <ac:spMk id="9" creationId="{AAEB2DBC-E183-861A-8D59-8BE419140155}"/>
          </ac:spMkLst>
        </pc:spChg>
        <pc:spChg chg="add mod">
          <ac:chgData name="Saunders, Rebecca" userId="9984e600-3303-4731-a4bf-fd0ec4d7d0a7" providerId="ADAL" clId="{ADE3D18A-C300-4480-AAC7-378D199B9EA9}" dt="2023-03-30T19:57:22.181" v="15254"/>
          <ac:spMkLst>
            <pc:docMk/>
            <pc:sldMk cId="2932995943" sldId="308"/>
            <ac:spMk id="10" creationId="{0E4BE57B-1BE5-BADF-1F56-9BCC6BB3E4EA}"/>
          </ac:spMkLst>
        </pc:spChg>
        <pc:spChg chg="add mod">
          <ac:chgData name="Saunders, Rebecca" userId="9984e600-3303-4731-a4bf-fd0ec4d7d0a7" providerId="ADAL" clId="{ADE3D18A-C300-4480-AAC7-378D199B9EA9}" dt="2023-03-30T19:57:52.116" v="15281" actId="207"/>
          <ac:spMkLst>
            <pc:docMk/>
            <pc:sldMk cId="2932995943" sldId="308"/>
            <ac:spMk id="11" creationId="{7D6A646B-6767-69CD-88C5-96B82991B7DE}"/>
          </ac:spMkLst>
        </pc:spChg>
        <pc:spChg chg="add mod ord">
          <ac:chgData name="Saunders, Rebecca" userId="9984e600-3303-4731-a4bf-fd0ec4d7d0a7" providerId="ADAL" clId="{ADE3D18A-C300-4480-AAC7-378D199B9EA9}" dt="2023-03-30T20:33:58.407" v="16649" actId="167"/>
          <ac:spMkLst>
            <pc:docMk/>
            <pc:sldMk cId="2932995943" sldId="308"/>
            <ac:spMk id="12" creationId="{C7657F98-F18C-53FD-6B6E-9E4A85AA348C}"/>
          </ac:spMkLst>
        </pc:spChg>
      </pc:sldChg>
      <pc:sldChg chg="modSp add mod modAnim replTag delTag modNotes modNotesTx">
        <pc:chgData name="Saunders, Rebecca" userId="9984e600-3303-4731-a4bf-fd0ec4d7d0a7" providerId="ADAL" clId="{ADE3D18A-C300-4480-AAC7-378D199B9EA9}" dt="2023-04-03T23:48:03.377" v="40344"/>
        <pc:sldMkLst>
          <pc:docMk/>
          <pc:sldMk cId="3744560099" sldId="309"/>
        </pc:sldMkLst>
        <pc:spChg chg="mod">
          <ac:chgData name="Saunders, Rebecca" userId="9984e600-3303-4731-a4bf-fd0ec4d7d0a7" providerId="ADAL" clId="{ADE3D18A-C300-4480-AAC7-378D199B9EA9}" dt="2023-03-30T20:17:56.796" v="15532" actId="20577"/>
          <ac:spMkLst>
            <pc:docMk/>
            <pc:sldMk cId="3744560099" sldId="309"/>
            <ac:spMk id="2" creationId="{B0563B27-56FC-7E37-AE41-C747B2BAA550}"/>
          </ac:spMkLst>
        </pc:spChg>
        <pc:spChg chg="mod">
          <ac:chgData name="Saunders, Rebecca" userId="9984e600-3303-4731-a4bf-fd0ec4d7d0a7" providerId="ADAL" clId="{ADE3D18A-C300-4480-AAC7-378D199B9EA9}" dt="2023-04-03T21:11:55.364" v="33890" actId="6549"/>
          <ac:spMkLst>
            <pc:docMk/>
            <pc:sldMk cId="3744560099" sldId="309"/>
            <ac:spMk id="3" creationId="{C7D1D61A-56CE-64D4-2693-7F9C203E7839}"/>
          </ac:spMkLst>
        </pc:spChg>
      </pc:sldChg>
      <pc:sldChg chg="add del ord replTag delTag">
        <pc:chgData name="Saunders, Rebecca" userId="9984e600-3303-4731-a4bf-fd0ec4d7d0a7" providerId="ADAL" clId="{ADE3D18A-C300-4480-AAC7-378D199B9EA9}" dt="2023-04-04T15:59:34.001" v="42066" actId="47"/>
        <pc:sldMkLst>
          <pc:docMk/>
          <pc:sldMk cId="4196326615" sldId="310"/>
        </pc:sldMkLst>
      </pc:sldChg>
      <pc:sldChg chg="addSp delSp modSp add mod replTag delTag modNotesTx">
        <pc:chgData name="Saunders, Rebecca" userId="9984e600-3303-4731-a4bf-fd0ec4d7d0a7" providerId="ADAL" clId="{ADE3D18A-C300-4480-AAC7-378D199B9EA9}" dt="2023-04-04T16:16:02.823" v="42748" actId="20577"/>
        <pc:sldMkLst>
          <pc:docMk/>
          <pc:sldMk cId="3137478187" sldId="311"/>
        </pc:sldMkLst>
        <pc:spChg chg="mod">
          <ac:chgData name="Saunders, Rebecca" userId="9984e600-3303-4731-a4bf-fd0ec4d7d0a7" providerId="ADAL" clId="{ADE3D18A-C300-4480-AAC7-378D199B9EA9}" dt="2023-04-04T16:15:20.309" v="42683" actId="20577"/>
          <ac:spMkLst>
            <pc:docMk/>
            <pc:sldMk cId="3137478187" sldId="311"/>
            <ac:spMk id="2" creationId="{D1C462A1-7473-CBC1-C12D-C7BF51D1EE03}"/>
          </ac:spMkLst>
        </pc:spChg>
        <pc:spChg chg="add mod">
          <ac:chgData name="Saunders, Rebecca" userId="9984e600-3303-4731-a4bf-fd0ec4d7d0a7" providerId="ADAL" clId="{ADE3D18A-C300-4480-AAC7-378D199B9EA9}" dt="2023-03-30T20:33:25.488" v="16635" actId="1076"/>
          <ac:spMkLst>
            <pc:docMk/>
            <pc:sldMk cId="3137478187" sldId="311"/>
            <ac:spMk id="3" creationId="{7FA72E1A-AE33-CCFF-0AEC-DDE4283174F2}"/>
          </ac:spMkLst>
        </pc:spChg>
        <pc:spChg chg="mod">
          <ac:chgData name="Saunders, Rebecca" userId="9984e600-3303-4731-a4bf-fd0ec4d7d0a7" providerId="ADAL" clId="{ADE3D18A-C300-4480-AAC7-378D199B9EA9}" dt="2023-03-30T20:33:30.444" v="16636" actId="14100"/>
          <ac:spMkLst>
            <pc:docMk/>
            <pc:sldMk cId="3137478187" sldId="311"/>
            <ac:spMk id="4" creationId="{F920B977-C0DC-8EFA-E7B4-129F08FA5DB2}"/>
          </ac:spMkLst>
        </pc:spChg>
        <pc:spChg chg="del">
          <ac:chgData name="Saunders, Rebecca" userId="9984e600-3303-4731-a4bf-fd0ec4d7d0a7" providerId="ADAL" clId="{ADE3D18A-C300-4480-AAC7-378D199B9EA9}" dt="2023-03-30T20:33:21.874" v="16633" actId="478"/>
          <ac:spMkLst>
            <pc:docMk/>
            <pc:sldMk cId="3137478187" sldId="311"/>
            <ac:spMk id="6" creationId="{8AB91C88-7E5C-FC58-8196-9B4CEC94A0C8}"/>
          </ac:spMkLst>
        </pc:spChg>
        <pc:spChg chg="mod">
          <ac:chgData name="Saunders, Rebecca" userId="9984e600-3303-4731-a4bf-fd0ec4d7d0a7" providerId="ADAL" clId="{ADE3D18A-C300-4480-AAC7-378D199B9EA9}" dt="2023-03-30T20:33:34.453" v="16637" actId="1076"/>
          <ac:spMkLst>
            <pc:docMk/>
            <pc:sldMk cId="3137478187" sldId="311"/>
            <ac:spMk id="9" creationId="{AAEB2DBC-E183-861A-8D59-8BE419140155}"/>
          </ac:spMkLst>
        </pc:spChg>
      </pc:sldChg>
      <pc:sldChg chg="addSp delSp modSp add mod modClrScheme replTag delTag chgLayout modNotesTx">
        <pc:chgData name="Saunders, Rebecca" userId="9984e600-3303-4731-a4bf-fd0ec4d7d0a7" providerId="ADAL" clId="{ADE3D18A-C300-4480-AAC7-378D199B9EA9}" dt="2023-04-04T16:22:05.544" v="43043"/>
        <pc:sldMkLst>
          <pc:docMk/>
          <pc:sldMk cId="1254322674" sldId="312"/>
        </pc:sldMkLst>
        <pc:spChg chg="mod ord">
          <ac:chgData name="Saunders, Rebecca" userId="9984e600-3303-4731-a4bf-fd0ec4d7d0a7" providerId="ADAL" clId="{ADE3D18A-C300-4480-AAC7-378D199B9EA9}" dt="2023-04-04T16:00:20.329" v="42104" actId="700"/>
          <ac:spMkLst>
            <pc:docMk/>
            <pc:sldMk cId="1254322674" sldId="312"/>
            <ac:spMk id="2" creationId="{A9BFFF32-C58D-CB98-A033-147416C61306}"/>
          </ac:spMkLst>
        </pc:spChg>
        <pc:spChg chg="del">
          <ac:chgData name="Saunders, Rebecca" userId="9984e600-3303-4731-a4bf-fd0ec4d7d0a7" providerId="ADAL" clId="{ADE3D18A-C300-4480-AAC7-378D199B9EA9}" dt="2023-03-30T20:37:15.766" v="16720" actId="478"/>
          <ac:spMkLst>
            <pc:docMk/>
            <pc:sldMk cId="1254322674" sldId="312"/>
            <ac:spMk id="4" creationId="{080A7914-4238-F1B8-77C6-DC46C6886D61}"/>
          </ac:spMkLst>
        </pc:spChg>
        <pc:spChg chg="add del mod ord">
          <ac:chgData name="Saunders, Rebecca" userId="9984e600-3303-4731-a4bf-fd0ec4d7d0a7" providerId="ADAL" clId="{ADE3D18A-C300-4480-AAC7-378D199B9EA9}" dt="2023-04-04T16:00:33.250" v="42107" actId="478"/>
          <ac:spMkLst>
            <pc:docMk/>
            <pc:sldMk cId="1254322674" sldId="312"/>
            <ac:spMk id="6" creationId="{BA040140-86AF-D4FA-60AD-85B001305032}"/>
          </ac:spMkLst>
        </pc:spChg>
        <pc:spChg chg="add mod ord">
          <ac:chgData name="Saunders, Rebecca" userId="9984e600-3303-4731-a4bf-fd0ec4d7d0a7" providerId="ADAL" clId="{ADE3D18A-C300-4480-AAC7-378D199B9EA9}" dt="2023-04-04T16:01:08.220" v="42155" actId="242"/>
          <ac:spMkLst>
            <pc:docMk/>
            <pc:sldMk cId="1254322674" sldId="312"/>
            <ac:spMk id="7" creationId="{99FBEEF4-4E9A-BC79-5DFA-0034B75C3273}"/>
          </ac:spMkLst>
        </pc:spChg>
        <pc:spChg chg="add del">
          <ac:chgData name="Saunders, Rebecca" userId="9984e600-3303-4731-a4bf-fd0ec4d7d0a7" providerId="ADAL" clId="{ADE3D18A-C300-4480-AAC7-378D199B9EA9}" dt="2023-04-04T16:00:26.599" v="42106" actId="478"/>
          <ac:spMkLst>
            <pc:docMk/>
            <pc:sldMk cId="1254322674" sldId="312"/>
            <ac:spMk id="12" creationId="{2D711430-C265-4BA3-4D6F-90DB8E85DE5C}"/>
          </ac:spMkLst>
        </pc:spChg>
        <pc:picChg chg="add mod">
          <ac:chgData name="Saunders, Rebecca" userId="9984e600-3303-4731-a4bf-fd0ec4d7d0a7" providerId="ADAL" clId="{ADE3D18A-C300-4480-AAC7-378D199B9EA9}" dt="2023-04-03T23:56:54.767" v="40814" actId="1076"/>
          <ac:picMkLst>
            <pc:docMk/>
            <pc:sldMk cId="1254322674" sldId="312"/>
            <ac:picMk id="5" creationId="{220F9343-3B9D-C648-EF1A-25D8FFE69CCE}"/>
          </ac:picMkLst>
        </pc:picChg>
      </pc:sldChg>
      <pc:sldChg chg="addSp delSp modSp new mod delAnim modAnim replTag delTag modNotes modNotesTx">
        <pc:chgData name="Saunders, Rebecca" userId="9984e600-3303-4731-a4bf-fd0ec4d7d0a7" providerId="ADAL" clId="{ADE3D18A-C300-4480-AAC7-378D199B9EA9}" dt="2023-04-04T16:12:45.312" v="42360"/>
        <pc:sldMkLst>
          <pc:docMk/>
          <pc:sldMk cId="2639935968" sldId="313"/>
        </pc:sldMkLst>
        <pc:spChg chg="mod">
          <ac:chgData name="Saunders, Rebecca" userId="9984e600-3303-4731-a4bf-fd0ec4d7d0a7" providerId="ADAL" clId="{ADE3D18A-C300-4480-AAC7-378D199B9EA9}" dt="2023-04-03T18:11:59.595" v="26787" actId="20577"/>
          <ac:spMkLst>
            <pc:docMk/>
            <pc:sldMk cId="2639935968" sldId="313"/>
            <ac:spMk id="2" creationId="{FBB0556F-9F0C-BDFE-12AA-B31A320FC5C0}"/>
          </ac:spMkLst>
        </pc:spChg>
        <pc:spChg chg="del">
          <ac:chgData name="Saunders, Rebecca" userId="9984e600-3303-4731-a4bf-fd0ec4d7d0a7" providerId="ADAL" clId="{ADE3D18A-C300-4480-AAC7-378D199B9EA9}" dt="2023-03-31T21:23:20.412" v="22639" actId="478"/>
          <ac:spMkLst>
            <pc:docMk/>
            <pc:sldMk cId="2639935968" sldId="313"/>
            <ac:spMk id="3" creationId="{E7E5D8AF-7A1D-EA7F-F5F4-7FBF6628AC24}"/>
          </ac:spMkLst>
        </pc:spChg>
        <pc:spChg chg="add mod ord">
          <ac:chgData name="Saunders, Rebecca" userId="9984e600-3303-4731-a4bf-fd0ec4d7d0a7" providerId="ADAL" clId="{ADE3D18A-C300-4480-AAC7-378D199B9EA9}" dt="2023-03-30T21:42:07.265" v="17256" actId="167"/>
          <ac:spMkLst>
            <pc:docMk/>
            <pc:sldMk cId="2639935968" sldId="313"/>
            <ac:spMk id="4" creationId="{5C29FFAF-B1EB-1B92-3623-BBF404057595}"/>
          </ac:spMkLst>
        </pc:spChg>
        <pc:picChg chg="add del mod modCrop">
          <ac:chgData name="Saunders, Rebecca" userId="9984e600-3303-4731-a4bf-fd0ec4d7d0a7" providerId="ADAL" clId="{ADE3D18A-C300-4480-AAC7-378D199B9EA9}" dt="2023-04-03T16:53:23.432" v="24336" actId="478"/>
          <ac:picMkLst>
            <pc:docMk/>
            <pc:sldMk cId="2639935968" sldId="313"/>
            <ac:picMk id="6" creationId="{6CD658CB-1D46-8DB5-7885-A8E3AA20C23A}"/>
          </ac:picMkLst>
        </pc:picChg>
        <pc:picChg chg="add mod ord">
          <ac:chgData name="Saunders, Rebecca" userId="9984e600-3303-4731-a4bf-fd0ec4d7d0a7" providerId="ADAL" clId="{ADE3D18A-C300-4480-AAC7-378D199B9EA9}" dt="2023-04-03T18:11:28.319" v="26776" actId="1076"/>
          <ac:picMkLst>
            <pc:docMk/>
            <pc:sldMk cId="2639935968" sldId="313"/>
            <ac:picMk id="8" creationId="{CB4BA427-11CF-7C55-9BAC-F63C7DBBF7B0}"/>
          </ac:picMkLst>
        </pc:picChg>
        <pc:picChg chg="add del mod modCrop">
          <ac:chgData name="Saunders, Rebecca" userId="9984e600-3303-4731-a4bf-fd0ec4d7d0a7" providerId="ADAL" clId="{ADE3D18A-C300-4480-AAC7-378D199B9EA9}" dt="2023-04-03T18:47:14.933" v="28875" actId="478"/>
          <ac:picMkLst>
            <pc:docMk/>
            <pc:sldMk cId="2639935968" sldId="313"/>
            <ac:picMk id="10" creationId="{FE4930A1-050D-0088-7E5D-6DCCF6F957F2}"/>
          </ac:picMkLst>
        </pc:picChg>
        <pc:picChg chg="add mod modCrop">
          <ac:chgData name="Saunders, Rebecca" userId="9984e600-3303-4731-a4bf-fd0ec4d7d0a7" providerId="ADAL" clId="{ADE3D18A-C300-4480-AAC7-378D199B9EA9}" dt="2023-04-03T18:11:23.559" v="26775" actId="554"/>
          <ac:picMkLst>
            <pc:docMk/>
            <pc:sldMk cId="2639935968" sldId="313"/>
            <ac:picMk id="12" creationId="{49686C09-289C-BD02-1159-36E4EA72287D}"/>
          </ac:picMkLst>
        </pc:picChg>
        <pc:picChg chg="add del mod modCrop">
          <ac:chgData name="Saunders, Rebecca" userId="9984e600-3303-4731-a4bf-fd0ec4d7d0a7" providerId="ADAL" clId="{ADE3D18A-C300-4480-AAC7-378D199B9EA9}" dt="2023-04-03T18:47:15.681" v="28876" actId="478"/>
          <ac:picMkLst>
            <pc:docMk/>
            <pc:sldMk cId="2639935968" sldId="313"/>
            <ac:picMk id="14" creationId="{1E08D76D-B82D-A8E8-98F9-0E202F9F8FE3}"/>
          </ac:picMkLst>
        </pc:picChg>
      </pc:sldChg>
      <pc:sldChg chg="addSp delSp modSp new mod setBg replTag delTag modNotesTx">
        <pc:chgData name="Saunders, Rebecca" userId="9984e600-3303-4731-a4bf-fd0ec4d7d0a7" providerId="ADAL" clId="{ADE3D18A-C300-4480-AAC7-378D199B9EA9}" dt="2023-04-03T22:57:55.937" v="35124"/>
        <pc:sldMkLst>
          <pc:docMk/>
          <pc:sldMk cId="2978894492" sldId="314"/>
        </pc:sldMkLst>
        <pc:spChg chg="mod ord">
          <ac:chgData name="Saunders, Rebecca" userId="9984e600-3303-4731-a4bf-fd0ec4d7d0a7" providerId="ADAL" clId="{ADE3D18A-C300-4480-AAC7-378D199B9EA9}" dt="2023-03-31T15:42:14.229" v="20633" actId="113"/>
          <ac:spMkLst>
            <pc:docMk/>
            <pc:sldMk cId="2978894492" sldId="314"/>
            <ac:spMk id="2" creationId="{2F4245EC-203E-1E6E-25C2-463BABCC20D6}"/>
          </ac:spMkLst>
        </pc:spChg>
        <pc:spChg chg="del">
          <ac:chgData name="Saunders, Rebecca" userId="9984e600-3303-4731-a4bf-fd0ec4d7d0a7" providerId="ADAL" clId="{ADE3D18A-C300-4480-AAC7-378D199B9EA9}" dt="2023-03-31T15:41:10.673" v="20613" actId="931"/>
          <ac:spMkLst>
            <pc:docMk/>
            <pc:sldMk cId="2978894492" sldId="314"/>
            <ac:spMk id="3" creationId="{2F24A6CD-9EF6-4736-F187-1FB6A028F8A3}"/>
          </ac:spMkLst>
        </pc:spChg>
        <pc:spChg chg="add del">
          <ac:chgData name="Saunders, Rebecca" userId="9984e600-3303-4731-a4bf-fd0ec4d7d0a7" providerId="ADAL" clId="{ADE3D18A-C300-4480-AAC7-378D199B9EA9}" dt="2023-03-31T15:41:48.383" v="20627" actId="26606"/>
          <ac:spMkLst>
            <pc:docMk/>
            <pc:sldMk cId="2978894492" sldId="314"/>
            <ac:spMk id="10" creationId="{37C89E4B-3C9F-44B9-8B86-D9E3D112D8EC}"/>
          </ac:spMkLst>
        </pc:spChg>
        <pc:picChg chg="add mod ord modCrop">
          <ac:chgData name="Saunders, Rebecca" userId="9984e600-3303-4731-a4bf-fd0ec4d7d0a7" providerId="ADAL" clId="{ADE3D18A-C300-4480-AAC7-378D199B9EA9}" dt="2023-03-31T15:43:24.331" v="20680" actId="29295"/>
          <ac:picMkLst>
            <pc:docMk/>
            <pc:sldMk cId="2978894492" sldId="314"/>
            <ac:picMk id="5" creationId="{0B45A3D7-D877-2C66-6F1F-4A1807FD152A}"/>
          </ac:picMkLst>
        </pc:picChg>
        <pc:cxnChg chg="add del">
          <ac:chgData name="Saunders, Rebecca" userId="9984e600-3303-4731-a4bf-fd0ec4d7d0a7" providerId="ADAL" clId="{ADE3D18A-C300-4480-AAC7-378D199B9EA9}" dt="2023-03-31T15:41:48.383" v="20627" actId="26606"/>
          <ac:cxnSpMkLst>
            <pc:docMk/>
            <pc:sldMk cId="2978894492" sldId="314"/>
            <ac:cxnSpMk id="12" creationId="{AA2EAA10-076F-46BD-8F0F-B9A2FB77A85C}"/>
          </ac:cxnSpMkLst>
        </pc:cxnChg>
        <pc:cxnChg chg="add del">
          <ac:chgData name="Saunders, Rebecca" userId="9984e600-3303-4731-a4bf-fd0ec4d7d0a7" providerId="ADAL" clId="{ADE3D18A-C300-4480-AAC7-378D199B9EA9}" dt="2023-03-31T15:41:48.383" v="20627" actId="26606"/>
          <ac:cxnSpMkLst>
            <pc:docMk/>
            <pc:sldMk cId="2978894492" sldId="314"/>
            <ac:cxnSpMk id="14" creationId="{D891E407-403B-4764-86C9-33A56D3BCAA3}"/>
          </ac:cxnSpMkLst>
        </pc:cxnChg>
      </pc:sldChg>
      <pc:sldChg chg="modSp add del mod replTag delTag">
        <pc:chgData name="Saunders, Rebecca" userId="9984e600-3303-4731-a4bf-fd0ec4d7d0a7" providerId="ADAL" clId="{ADE3D18A-C300-4480-AAC7-378D199B9EA9}" dt="2023-03-31T16:29:42.680" v="20848" actId="47"/>
        <pc:sldMkLst>
          <pc:docMk/>
          <pc:sldMk cId="46837527" sldId="315"/>
        </pc:sldMkLst>
        <pc:spChg chg="mod">
          <ac:chgData name="Saunders, Rebecca" userId="9984e600-3303-4731-a4bf-fd0ec4d7d0a7" providerId="ADAL" clId="{ADE3D18A-C300-4480-AAC7-378D199B9EA9}" dt="2023-03-31T16:19:53.329" v="20737" actId="6549"/>
          <ac:spMkLst>
            <pc:docMk/>
            <pc:sldMk cId="46837527" sldId="315"/>
            <ac:spMk id="3" creationId="{770EBD52-E7DB-7D79-333D-003D27B128D7}"/>
          </ac:spMkLst>
        </pc:spChg>
      </pc:sldChg>
      <pc:sldChg chg="modSp add del mod ord replTag delTag">
        <pc:chgData name="Saunders, Rebecca" userId="9984e600-3303-4731-a4bf-fd0ec4d7d0a7" providerId="ADAL" clId="{ADE3D18A-C300-4480-AAC7-378D199B9EA9}" dt="2023-04-03T23:20:45.022" v="38000" actId="47"/>
        <pc:sldMkLst>
          <pc:docMk/>
          <pc:sldMk cId="2459772400" sldId="316"/>
        </pc:sldMkLst>
        <pc:spChg chg="mod">
          <ac:chgData name="Saunders, Rebecca" userId="9984e600-3303-4731-a4bf-fd0ec4d7d0a7" providerId="ADAL" clId="{ADE3D18A-C300-4480-AAC7-378D199B9EA9}" dt="2023-04-03T20:19:44.645" v="31811" actId="20577"/>
          <ac:spMkLst>
            <pc:docMk/>
            <pc:sldMk cId="2459772400" sldId="316"/>
            <ac:spMk id="3" creationId="{770EBD52-E7DB-7D79-333D-003D27B128D7}"/>
          </ac:spMkLst>
        </pc:spChg>
      </pc:sldChg>
      <pc:sldChg chg="addSp delSp modSp new mod modAnim replTag delTag modNotes modNotesTx">
        <pc:chgData name="Saunders, Rebecca" userId="9984e600-3303-4731-a4bf-fd0ec4d7d0a7" providerId="ADAL" clId="{ADE3D18A-C300-4480-AAC7-378D199B9EA9}" dt="2023-04-04T16:11:39.975" v="42292"/>
        <pc:sldMkLst>
          <pc:docMk/>
          <pc:sldMk cId="683200155" sldId="317"/>
        </pc:sldMkLst>
        <pc:spChg chg="mod">
          <ac:chgData name="Saunders, Rebecca" userId="9984e600-3303-4731-a4bf-fd0ec4d7d0a7" providerId="ADAL" clId="{ADE3D18A-C300-4480-AAC7-378D199B9EA9}" dt="2023-04-03T18:08:27.501" v="26735"/>
          <ac:spMkLst>
            <pc:docMk/>
            <pc:sldMk cId="683200155" sldId="317"/>
            <ac:spMk id="2" creationId="{6BB659EC-8306-079B-9096-34C05589CA41}"/>
          </ac:spMkLst>
        </pc:spChg>
        <pc:spChg chg="del">
          <ac:chgData name="Saunders, Rebecca" userId="9984e600-3303-4731-a4bf-fd0ec4d7d0a7" providerId="ADAL" clId="{ADE3D18A-C300-4480-AAC7-378D199B9EA9}" dt="2023-03-31T17:35:32.997" v="21157" actId="478"/>
          <ac:spMkLst>
            <pc:docMk/>
            <pc:sldMk cId="683200155" sldId="317"/>
            <ac:spMk id="3" creationId="{0AD1C9E2-2860-D310-1130-996C2EB3F90E}"/>
          </ac:spMkLst>
        </pc:spChg>
        <pc:spChg chg="add del mod ord">
          <ac:chgData name="Saunders, Rebecca" userId="9984e600-3303-4731-a4bf-fd0ec4d7d0a7" providerId="ADAL" clId="{ADE3D18A-C300-4480-AAC7-378D199B9EA9}" dt="2023-03-31T17:35:29.680" v="21156" actId="478"/>
          <ac:spMkLst>
            <pc:docMk/>
            <pc:sldMk cId="683200155" sldId="317"/>
            <ac:spMk id="6" creationId="{7AFADCB9-E102-38E9-E511-A6E582F019CF}"/>
          </ac:spMkLst>
        </pc:spChg>
        <pc:spChg chg="add mod ord">
          <ac:chgData name="Saunders, Rebecca" userId="9984e600-3303-4731-a4bf-fd0ec4d7d0a7" providerId="ADAL" clId="{ADE3D18A-C300-4480-AAC7-378D199B9EA9}" dt="2023-03-31T17:35:50.674" v="21170" actId="34135"/>
          <ac:spMkLst>
            <pc:docMk/>
            <pc:sldMk cId="683200155" sldId="317"/>
            <ac:spMk id="7" creationId="{0DFDB5C3-F99F-5656-0D76-BDD0C07B25ED}"/>
          </ac:spMkLst>
        </pc:spChg>
        <pc:spChg chg="add del mod">
          <ac:chgData name="Saunders, Rebecca" userId="9984e600-3303-4731-a4bf-fd0ec4d7d0a7" providerId="ADAL" clId="{ADE3D18A-C300-4480-AAC7-378D199B9EA9}" dt="2023-04-03T18:06:56.979" v="26677"/>
          <ac:spMkLst>
            <pc:docMk/>
            <pc:sldMk cId="683200155" sldId="317"/>
            <ac:spMk id="14" creationId="{67D52C5E-CC57-109C-18BB-4222E6E86CD7}"/>
          </ac:spMkLst>
        </pc:spChg>
        <pc:picChg chg="add mod modCrop">
          <ac:chgData name="Saunders, Rebecca" userId="9984e600-3303-4731-a4bf-fd0ec4d7d0a7" providerId="ADAL" clId="{ADE3D18A-C300-4480-AAC7-378D199B9EA9}" dt="2023-03-31T17:37:23.297" v="21182" actId="732"/>
          <ac:picMkLst>
            <pc:docMk/>
            <pc:sldMk cId="683200155" sldId="317"/>
            <ac:picMk id="5" creationId="{F4E09E0C-90E6-4280-DB74-D01715A159A6}"/>
          </ac:picMkLst>
        </pc:picChg>
        <pc:picChg chg="add del mod">
          <ac:chgData name="Saunders, Rebecca" userId="9984e600-3303-4731-a4bf-fd0ec4d7d0a7" providerId="ADAL" clId="{ADE3D18A-C300-4480-AAC7-378D199B9EA9}" dt="2023-03-31T17:37:27.096" v="21184" actId="478"/>
          <ac:picMkLst>
            <pc:docMk/>
            <pc:sldMk cId="683200155" sldId="317"/>
            <ac:picMk id="9" creationId="{179FF896-6603-85D1-B874-A551B73915BA}"/>
          </ac:picMkLst>
        </pc:picChg>
        <pc:picChg chg="add mod modCrop">
          <ac:chgData name="Saunders, Rebecca" userId="9984e600-3303-4731-a4bf-fd0ec4d7d0a7" providerId="ADAL" clId="{ADE3D18A-C300-4480-AAC7-378D199B9EA9}" dt="2023-03-31T17:38:38.234" v="21207" actId="732"/>
          <ac:picMkLst>
            <pc:docMk/>
            <pc:sldMk cId="683200155" sldId="317"/>
            <ac:picMk id="11" creationId="{9609E4CE-1D32-2BC2-3F9B-1577121C2536}"/>
          </ac:picMkLst>
        </pc:picChg>
        <pc:picChg chg="add del">
          <ac:chgData name="Saunders, Rebecca" userId="9984e600-3303-4731-a4bf-fd0ec4d7d0a7" providerId="ADAL" clId="{ADE3D18A-C300-4480-AAC7-378D199B9EA9}" dt="2023-03-31T17:39:42.675" v="21242" actId="478"/>
          <ac:picMkLst>
            <pc:docMk/>
            <pc:sldMk cId="683200155" sldId="317"/>
            <ac:picMk id="13" creationId="{4B8C946F-449A-7FCF-71AB-06FC54993A10}"/>
          </ac:picMkLst>
        </pc:picChg>
      </pc:sldChg>
      <pc:sldChg chg="addSp delSp modSp add mod ord delAnim replTag delTag modNotes modNotesTx">
        <pc:chgData name="Saunders, Rebecca" userId="9984e600-3303-4731-a4bf-fd0ec4d7d0a7" providerId="ADAL" clId="{ADE3D18A-C300-4480-AAC7-378D199B9EA9}" dt="2023-04-03T22:55:51.999" v="34878"/>
        <pc:sldMkLst>
          <pc:docMk/>
          <pc:sldMk cId="176591475" sldId="318"/>
        </pc:sldMkLst>
        <pc:spChg chg="mod">
          <ac:chgData name="Saunders, Rebecca" userId="9984e600-3303-4731-a4bf-fd0ec4d7d0a7" providerId="ADAL" clId="{ADE3D18A-C300-4480-AAC7-378D199B9EA9}" dt="2023-04-03T17:57:05.819" v="25036" actId="5793"/>
          <ac:spMkLst>
            <pc:docMk/>
            <pc:sldMk cId="176591475" sldId="318"/>
            <ac:spMk id="2" creationId="{6BB659EC-8306-079B-9096-34C05589CA41}"/>
          </ac:spMkLst>
        </pc:spChg>
        <pc:picChg chg="add mod">
          <ac:chgData name="Saunders, Rebecca" userId="9984e600-3303-4731-a4bf-fd0ec4d7d0a7" providerId="ADAL" clId="{ADE3D18A-C300-4480-AAC7-378D199B9EA9}" dt="2023-03-31T17:42:40.161" v="21275" actId="14100"/>
          <ac:picMkLst>
            <pc:docMk/>
            <pc:sldMk cId="176591475" sldId="318"/>
            <ac:picMk id="4" creationId="{4BA1C2C0-633A-7E8B-195C-B277740D027B}"/>
          </ac:picMkLst>
        </pc:picChg>
        <pc:picChg chg="del">
          <ac:chgData name="Saunders, Rebecca" userId="9984e600-3303-4731-a4bf-fd0ec4d7d0a7" providerId="ADAL" clId="{ADE3D18A-C300-4480-AAC7-378D199B9EA9}" dt="2023-03-31T17:41:53.013" v="21252" actId="478"/>
          <ac:picMkLst>
            <pc:docMk/>
            <pc:sldMk cId="176591475" sldId="318"/>
            <ac:picMk id="5" creationId="{F4E09E0C-90E6-4280-DB74-D01715A159A6}"/>
          </ac:picMkLst>
        </pc:picChg>
        <pc:picChg chg="del">
          <ac:chgData name="Saunders, Rebecca" userId="9984e600-3303-4731-a4bf-fd0ec4d7d0a7" providerId="ADAL" clId="{ADE3D18A-C300-4480-AAC7-378D199B9EA9}" dt="2023-03-31T17:41:54.013" v="21253" actId="478"/>
          <ac:picMkLst>
            <pc:docMk/>
            <pc:sldMk cId="176591475" sldId="318"/>
            <ac:picMk id="11" creationId="{9609E4CE-1D32-2BC2-3F9B-1577121C2536}"/>
          </ac:picMkLst>
        </pc:picChg>
      </pc:sldChg>
      <pc:sldChg chg="modSp add mod modAnim replTag delTag modNotes">
        <pc:chgData name="Saunders, Rebecca" userId="9984e600-3303-4731-a4bf-fd0ec4d7d0a7" providerId="ADAL" clId="{ADE3D18A-C300-4480-AAC7-378D199B9EA9}" dt="2023-04-03T22:59:56.872" v="35217"/>
        <pc:sldMkLst>
          <pc:docMk/>
          <pc:sldMk cId="3168550039" sldId="319"/>
        </pc:sldMkLst>
        <pc:spChg chg="mod">
          <ac:chgData name="Saunders, Rebecca" userId="9984e600-3303-4731-a4bf-fd0ec4d7d0a7" providerId="ADAL" clId="{ADE3D18A-C300-4480-AAC7-378D199B9EA9}" dt="2023-03-31T21:10:00.628" v="22599" actId="20577"/>
          <ac:spMkLst>
            <pc:docMk/>
            <pc:sldMk cId="3168550039" sldId="319"/>
            <ac:spMk id="2" creationId="{17E782E9-FAB6-3AB6-170E-DA0AB6C73EA7}"/>
          </ac:spMkLst>
        </pc:spChg>
        <pc:spChg chg="mod">
          <ac:chgData name="Saunders, Rebecca" userId="9984e600-3303-4731-a4bf-fd0ec4d7d0a7" providerId="ADAL" clId="{ADE3D18A-C300-4480-AAC7-378D199B9EA9}" dt="2023-04-03T22:59:08.001" v="35187" actId="20577"/>
          <ac:spMkLst>
            <pc:docMk/>
            <pc:sldMk cId="3168550039" sldId="319"/>
            <ac:spMk id="3" creationId="{9F146E6A-926F-2956-E313-612C5A5F31FE}"/>
          </ac:spMkLst>
        </pc:spChg>
      </pc:sldChg>
      <pc:sldChg chg="delSp modSp add del mod replTag delTag modNotes">
        <pc:chgData name="Saunders, Rebecca" userId="9984e600-3303-4731-a4bf-fd0ec4d7d0a7" providerId="ADAL" clId="{ADE3D18A-C300-4480-AAC7-378D199B9EA9}" dt="2023-04-03T23:38:43.969" v="39505" actId="47"/>
        <pc:sldMkLst>
          <pc:docMk/>
          <pc:sldMk cId="1875220645" sldId="320"/>
        </pc:sldMkLst>
        <pc:picChg chg="del">
          <ac:chgData name="Saunders, Rebecca" userId="9984e600-3303-4731-a4bf-fd0ec4d7d0a7" providerId="ADAL" clId="{ADE3D18A-C300-4480-AAC7-378D199B9EA9}" dt="2023-03-31T21:30:56.116" v="22760" actId="478"/>
          <ac:picMkLst>
            <pc:docMk/>
            <pc:sldMk cId="1875220645" sldId="320"/>
            <ac:picMk id="6" creationId="{2ECF836A-C3C6-75EB-E4B6-F21DC88B7A2E}"/>
          </ac:picMkLst>
        </pc:picChg>
        <pc:picChg chg="mod modCrop">
          <ac:chgData name="Saunders, Rebecca" userId="9984e600-3303-4731-a4bf-fd0ec4d7d0a7" providerId="ADAL" clId="{ADE3D18A-C300-4480-AAC7-378D199B9EA9}" dt="2023-03-31T21:31:31.787" v="22768" actId="14100"/>
          <ac:picMkLst>
            <pc:docMk/>
            <pc:sldMk cId="1875220645" sldId="320"/>
            <ac:picMk id="8" creationId="{4644E4B4-CBA1-B79C-0085-C03AF87C559D}"/>
          </ac:picMkLst>
        </pc:picChg>
      </pc:sldChg>
      <pc:sldChg chg="add del replTag delTag">
        <pc:chgData name="Saunders, Rebecca" userId="9984e600-3303-4731-a4bf-fd0ec4d7d0a7" providerId="ADAL" clId="{ADE3D18A-C300-4480-AAC7-378D199B9EA9}" dt="2023-03-31T21:24:47.173" v="22679" actId="47"/>
        <pc:sldMkLst>
          <pc:docMk/>
          <pc:sldMk cId="2500118948" sldId="320"/>
        </pc:sldMkLst>
      </pc:sldChg>
      <pc:sldChg chg="addSp delSp modSp add del mod replTag delTag modNotes">
        <pc:chgData name="Saunders, Rebecca" userId="9984e600-3303-4731-a4bf-fd0ec4d7d0a7" providerId="ADAL" clId="{ADE3D18A-C300-4480-AAC7-378D199B9EA9}" dt="2023-04-03T23:38:45.441" v="39510" actId="47"/>
        <pc:sldMkLst>
          <pc:docMk/>
          <pc:sldMk cId="121622682" sldId="321"/>
        </pc:sldMkLst>
        <pc:spChg chg="mod">
          <ac:chgData name="Saunders, Rebecca" userId="9984e600-3303-4731-a4bf-fd0ec4d7d0a7" providerId="ADAL" clId="{ADE3D18A-C300-4480-AAC7-378D199B9EA9}" dt="2023-03-31T21:32:43.958" v="22782" actId="207"/>
          <ac:spMkLst>
            <pc:docMk/>
            <pc:sldMk cId="121622682" sldId="321"/>
            <ac:spMk id="4" creationId="{9EB47E91-BADE-611F-F69C-191CD3AFD4EA}"/>
          </ac:spMkLst>
        </pc:spChg>
        <pc:spChg chg="add mod">
          <ac:chgData name="Saunders, Rebecca" userId="9984e600-3303-4731-a4bf-fd0ec4d7d0a7" providerId="ADAL" clId="{ADE3D18A-C300-4480-AAC7-378D199B9EA9}" dt="2023-03-31T21:40:43.774" v="22924" actId="207"/>
          <ac:spMkLst>
            <pc:docMk/>
            <pc:sldMk cId="121622682" sldId="321"/>
            <ac:spMk id="7" creationId="{CB9460E5-6264-0A65-E0B0-535DC6D04306}"/>
          </ac:spMkLst>
        </pc:spChg>
        <pc:spChg chg="add mod">
          <ac:chgData name="Saunders, Rebecca" userId="9984e600-3303-4731-a4bf-fd0ec4d7d0a7" providerId="ADAL" clId="{ADE3D18A-C300-4480-AAC7-378D199B9EA9}" dt="2023-03-31T21:40:43.774" v="22924" actId="207"/>
          <ac:spMkLst>
            <pc:docMk/>
            <pc:sldMk cId="121622682" sldId="321"/>
            <ac:spMk id="9" creationId="{C4A6A5D6-ABE8-34A4-4AA2-329058CFE11C}"/>
          </ac:spMkLst>
        </pc:spChg>
        <pc:picChg chg="add mod modCrop">
          <ac:chgData name="Saunders, Rebecca" userId="9984e600-3303-4731-a4bf-fd0ec4d7d0a7" providerId="ADAL" clId="{ADE3D18A-C300-4480-AAC7-378D199B9EA9}" dt="2023-03-31T21:32:38.873" v="22781" actId="732"/>
          <ac:picMkLst>
            <pc:docMk/>
            <pc:sldMk cId="121622682" sldId="321"/>
            <ac:picMk id="5" creationId="{A03AED12-41FB-52D8-97ED-B967CF31F377}"/>
          </ac:picMkLst>
        </pc:picChg>
        <pc:picChg chg="del">
          <ac:chgData name="Saunders, Rebecca" userId="9984e600-3303-4731-a4bf-fd0ec4d7d0a7" providerId="ADAL" clId="{ADE3D18A-C300-4480-AAC7-378D199B9EA9}" dt="2023-03-31T21:31:40.755" v="22776" actId="478"/>
          <ac:picMkLst>
            <pc:docMk/>
            <pc:sldMk cId="121622682" sldId="321"/>
            <ac:picMk id="6" creationId="{2ECF836A-C3C6-75EB-E4B6-F21DC88B7A2E}"/>
          </ac:picMkLst>
        </pc:picChg>
        <pc:picChg chg="del">
          <ac:chgData name="Saunders, Rebecca" userId="9984e600-3303-4731-a4bf-fd0ec4d7d0a7" providerId="ADAL" clId="{ADE3D18A-C300-4480-AAC7-378D199B9EA9}" dt="2023-03-31T21:31:40.102" v="22775" actId="478"/>
          <ac:picMkLst>
            <pc:docMk/>
            <pc:sldMk cId="121622682" sldId="321"/>
            <ac:picMk id="8" creationId="{4644E4B4-CBA1-B79C-0085-C03AF87C559D}"/>
          </ac:picMkLst>
        </pc:picChg>
      </pc:sldChg>
      <pc:sldChg chg="addSp delSp modSp add del mod replTag delTag">
        <pc:chgData name="Saunders, Rebecca" userId="9984e600-3303-4731-a4bf-fd0ec4d7d0a7" providerId="ADAL" clId="{ADE3D18A-C300-4480-AAC7-378D199B9EA9}" dt="2023-03-31T21:27:47.625" v="22708" actId="47"/>
        <pc:sldMkLst>
          <pc:docMk/>
          <pc:sldMk cId="2565715512" sldId="321"/>
        </pc:sldMkLst>
        <pc:spChg chg="mod">
          <ac:chgData name="Saunders, Rebecca" userId="9984e600-3303-4731-a4bf-fd0ec4d7d0a7" providerId="ADAL" clId="{ADE3D18A-C300-4480-AAC7-378D199B9EA9}" dt="2023-03-31T21:26:04.318" v="22702" actId="207"/>
          <ac:spMkLst>
            <pc:docMk/>
            <pc:sldMk cId="2565715512" sldId="321"/>
            <ac:spMk id="4" creationId="{5C29FFAF-B1EB-1B92-3623-BBF404057595}"/>
          </ac:spMkLst>
        </pc:spChg>
        <pc:picChg chg="add mod modCrop">
          <ac:chgData name="Saunders, Rebecca" userId="9984e600-3303-4731-a4bf-fd0ec4d7d0a7" providerId="ADAL" clId="{ADE3D18A-C300-4480-AAC7-378D199B9EA9}" dt="2023-03-31T21:26:08.600" v="22703" actId="1076"/>
          <ac:picMkLst>
            <pc:docMk/>
            <pc:sldMk cId="2565715512" sldId="321"/>
            <ac:picMk id="5" creationId="{AEFBAD83-F2DF-99E6-1611-C176E5CDABF6}"/>
          </ac:picMkLst>
        </pc:picChg>
        <pc:picChg chg="del">
          <ac:chgData name="Saunders, Rebecca" userId="9984e600-3303-4731-a4bf-fd0ec4d7d0a7" providerId="ADAL" clId="{ADE3D18A-C300-4480-AAC7-378D199B9EA9}" dt="2023-03-31T21:24:56.204" v="22688" actId="478"/>
          <ac:picMkLst>
            <pc:docMk/>
            <pc:sldMk cId="2565715512" sldId="321"/>
            <ac:picMk id="6" creationId="{6CD658CB-1D46-8DB5-7885-A8E3AA20C23A}"/>
          </ac:picMkLst>
        </pc:picChg>
      </pc:sldChg>
      <pc:sldChg chg="modSp add mod replTag delTag modNotes modNotesTx">
        <pc:chgData name="Saunders, Rebecca" userId="9984e600-3303-4731-a4bf-fd0ec4d7d0a7" providerId="ADAL" clId="{ADE3D18A-C300-4480-AAC7-378D199B9EA9}" dt="2023-04-04T00:27:09.336" v="40969"/>
        <pc:sldMkLst>
          <pc:docMk/>
          <pc:sldMk cId="724156105" sldId="322"/>
        </pc:sldMkLst>
        <pc:spChg chg="mod">
          <ac:chgData name="Saunders, Rebecca" userId="9984e600-3303-4731-a4bf-fd0ec4d7d0a7" providerId="ADAL" clId="{ADE3D18A-C300-4480-AAC7-378D199B9EA9}" dt="2023-04-03T18:20:36.035" v="27817" actId="6549"/>
          <ac:spMkLst>
            <pc:docMk/>
            <pc:sldMk cId="724156105" sldId="322"/>
            <ac:spMk id="2" creationId="{FBB0556F-9F0C-BDFE-12AA-B31A320FC5C0}"/>
          </ac:spMkLst>
        </pc:spChg>
      </pc:sldChg>
      <pc:sldChg chg="delSp modSp add del mod ord delAnim replTag delTag">
        <pc:chgData name="Saunders, Rebecca" userId="9984e600-3303-4731-a4bf-fd0ec4d7d0a7" providerId="ADAL" clId="{ADE3D18A-C300-4480-AAC7-378D199B9EA9}" dt="2023-04-03T23:24:31.845" v="38542" actId="47"/>
        <pc:sldMkLst>
          <pc:docMk/>
          <pc:sldMk cId="4266553812" sldId="323"/>
        </pc:sldMkLst>
        <pc:spChg chg="mod">
          <ac:chgData name="Saunders, Rebecca" userId="9984e600-3303-4731-a4bf-fd0ec4d7d0a7" providerId="ADAL" clId="{ADE3D18A-C300-4480-AAC7-378D199B9EA9}" dt="2023-04-03T18:08:24.773" v="26730" actId="21"/>
          <ac:spMkLst>
            <pc:docMk/>
            <pc:sldMk cId="4266553812" sldId="323"/>
            <ac:spMk id="2" creationId="{6BB659EC-8306-079B-9096-34C05589CA41}"/>
          </ac:spMkLst>
        </pc:spChg>
        <pc:picChg chg="del">
          <ac:chgData name="Saunders, Rebecca" userId="9984e600-3303-4731-a4bf-fd0ec4d7d0a7" providerId="ADAL" clId="{ADE3D18A-C300-4480-AAC7-378D199B9EA9}" dt="2023-04-03T18:07:05.073" v="26689" actId="478"/>
          <ac:picMkLst>
            <pc:docMk/>
            <pc:sldMk cId="4266553812" sldId="323"/>
            <ac:picMk id="5" creationId="{F4E09E0C-90E6-4280-DB74-D01715A159A6}"/>
          </ac:picMkLst>
        </pc:picChg>
        <pc:picChg chg="del">
          <ac:chgData name="Saunders, Rebecca" userId="9984e600-3303-4731-a4bf-fd0ec4d7d0a7" providerId="ADAL" clId="{ADE3D18A-C300-4480-AAC7-378D199B9EA9}" dt="2023-04-03T18:07:05.893" v="26690" actId="478"/>
          <ac:picMkLst>
            <pc:docMk/>
            <pc:sldMk cId="4266553812" sldId="323"/>
            <ac:picMk id="11" creationId="{9609E4CE-1D32-2BC2-3F9B-1577121C2536}"/>
          </ac:picMkLst>
        </pc:picChg>
      </pc:sldChg>
      <pc:sldChg chg="addSp delSp modSp add del mod replTag delTag modNotes">
        <pc:chgData name="Saunders, Rebecca" userId="9984e600-3303-4731-a4bf-fd0ec4d7d0a7" providerId="ADAL" clId="{ADE3D18A-C300-4480-AAC7-378D199B9EA9}" dt="2023-04-03T23:38:42.094" v="39500" actId="47"/>
        <pc:sldMkLst>
          <pc:docMk/>
          <pc:sldMk cId="2225523819" sldId="324"/>
        </pc:sldMkLst>
        <pc:spChg chg="add mod">
          <ac:chgData name="Saunders, Rebecca" userId="9984e600-3303-4731-a4bf-fd0ec4d7d0a7" providerId="ADAL" clId="{ADE3D18A-C300-4480-AAC7-378D199B9EA9}" dt="2023-04-03T18:31:07.079" v="28239" actId="164"/>
          <ac:spMkLst>
            <pc:docMk/>
            <pc:sldMk cId="2225523819" sldId="324"/>
            <ac:spMk id="7" creationId="{4FC0657C-2BC7-B2C8-E7F1-6FF5FA119AA5}"/>
          </ac:spMkLst>
        </pc:spChg>
        <pc:grpChg chg="add mod">
          <ac:chgData name="Saunders, Rebecca" userId="9984e600-3303-4731-a4bf-fd0ec4d7d0a7" providerId="ADAL" clId="{ADE3D18A-C300-4480-AAC7-378D199B9EA9}" dt="2023-04-03T18:31:07.079" v="28239" actId="164"/>
          <ac:grpSpMkLst>
            <pc:docMk/>
            <pc:sldMk cId="2225523819" sldId="324"/>
            <ac:grpSpMk id="9" creationId="{A3E124BD-32B7-32B2-9FE2-2856EC05EF74}"/>
          </ac:grpSpMkLst>
        </pc:grpChg>
        <pc:picChg chg="add mod modCrop">
          <ac:chgData name="Saunders, Rebecca" userId="9984e600-3303-4731-a4bf-fd0ec4d7d0a7" providerId="ADAL" clId="{ADE3D18A-C300-4480-AAC7-378D199B9EA9}" dt="2023-04-03T18:26:50.749" v="28133" actId="1076"/>
          <ac:picMkLst>
            <pc:docMk/>
            <pc:sldMk cId="2225523819" sldId="324"/>
            <ac:picMk id="5" creationId="{C322604A-5C67-7B79-C590-C2F76B1397E6}"/>
          </ac:picMkLst>
        </pc:picChg>
        <pc:picChg chg="add mod modCrop">
          <ac:chgData name="Saunders, Rebecca" userId="9984e600-3303-4731-a4bf-fd0ec4d7d0a7" providerId="ADAL" clId="{ADE3D18A-C300-4480-AAC7-378D199B9EA9}" dt="2023-04-03T18:31:07.079" v="28239" actId="164"/>
          <ac:picMkLst>
            <pc:docMk/>
            <pc:sldMk cId="2225523819" sldId="324"/>
            <ac:picMk id="6" creationId="{D7190F55-BFDA-95F7-D2BF-8B61F1A9FC58}"/>
          </ac:picMkLst>
        </pc:picChg>
        <pc:picChg chg="del">
          <ac:chgData name="Saunders, Rebecca" userId="9984e600-3303-4731-a4bf-fd0ec4d7d0a7" providerId="ADAL" clId="{ADE3D18A-C300-4480-AAC7-378D199B9EA9}" dt="2023-04-03T18:26:09.499" v="28127" actId="478"/>
          <ac:picMkLst>
            <pc:docMk/>
            <pc:sldMk cId="2225523819" sldId="324"/>
            <ac:picMk id="8" creationId="{4644E4B4-CBA1-B79C-0085-C03AF87C559D}"/>
          </ac:picMkLst>
        </pc:picChg>
      </pc:sldChg>
      <pc:sldChg chg="delSp add mod delAnim modAnim replTag delTag modNotes modNotesTx">
        <pc:chgData name="Saunders, Rebecca" userId="9984e600-3303-4731-a4bf-fd0ec4d7d0a7" providerId="ADAL" clId="{ADE3D18A-C300-4480-AAC7-378D199B9EA9}" dt="2023-04-04T16:12:57.717" v="42362"/>
        <pc:sldMkLst>
          <pc:docMk/>
          <pc:sldMk cId="1184673883" sldId="325"/>
        </pc:sldMkLst>
        <pc:picChg chg="del">
          <ac:chgData name="Saunders, Rebecca" userId="9984e600-3303-4731-a4bf-fd0ec4d7d0a7" providerId="ADAL" clId="{ADE3D18A-C300-4480-AAC7-378D199B9EA9}" dt="2023-04-03T18:47:12.162" v="28870" actId="478"/>
          <ac:picMkLst>
            <pc:docMk/>
            <pc:sldMk cId="1184673883" sldId="325"/>
            <ac:picMk id="14" creationId="{1E08D76D-B82D-A8E8-98F9-0E202F9F8FE3}"/>
          </ac:picMkLst>
        </pc:picChg>
      </pc:sldChg>
      <pc:sldChg chg="add modAnim replTag delTag modNotes modNotesTx">
        <pc:chgData name="Saunders, Rebecca" userId="9984e600-3303-4731-a4bf-fd0ec4d7d0a7" providerId="ADAL" clId="{ADE3D18A-C300-4480-AAC7-378D199B9EA9}" dt="2023-04-04T16:13:02.580" v="42364"/>
        <pc:sldMkLst>
          <pc:docMk/>
          <pc:sldMk cId="3243415672" sldId="326"/>
        </pc:sldMkLst>
      </pc:sldChg>
      <pc:sldChg chg="add modAnim replTag delTag modNotes modNotesTx">
        <pc:chgData name="Saunders, Rebecca" userId="9984e600-3303-4731-a4bf-fd0ec4d7d0a7" providerId="ADAL" clId="{ADE3D18A-C300-4480-AAC7-378D199B9EA9}" dt="2023-04-04T00:27:05.337" v="40967" actId="20577"/>
        <pc:sldMkLst>
          <pc:docMk/>
          <pc:sldMk cId="3196219854" sldId="327"/>
        </pc:sldMkLst>
      </pc:sldChg>
      <pc:sldChg chg="addSp delSp modSp add mod replTag delTag modNotes modNotesTx">
        <pc:chgData name="Saunders, Rebecca" userId="9984e600-3303-4731-a4bf-fd0ec4d7d0a7" providerId="ADAL" clId="{ADE3D18A-C300-4480-AAC7-378D199B9EA9}" dt="2023-04-03T23:38:57.438" v="39522"/>
        <pc:sldMkLst>
          <pc:docMk/>
          <pc:sldMk cId="735849616" sldId="328"/>
        </pc:sldMkLst>
        <pc:spChg chg="mod">
          <ac:chgData name="Saunders, Rebecca" userId="9984e600-3303-4731-a4bf-fd0ec4d7d0a7" providerId="ADAL" clId="{ADE3D18A-C300-4480-AAC7-378D199B9EA9}" dt="2023-04-03T19:06:58.510" v="29719" actId="207"/>
          <ac:spMkLst>
            <pc:docMk/>
            <pc:sldMk cId="735849616" sldId="328"/>
            <ac:spMk id="4" creationId="{5C29FFAF-B1EB-1B92-3623-BBF404057595}"/>
          </ac:spMkLst>
        </pc:spChg>
        <pc:picChg chg="add mod modCrop">
          <ac:chgData name="Saunders, Rebecca" userId="9984e600-3303-4731-a4bf-fd0ec4d7d0a7" providerId="ADAL" clId="{ADE3D18A-C300-4480-AAC7-378D199B9EA9}" dt="2023-04-03T19:07:02.002" v="29720" actId="1076"/>
          <ac:picMkLst>
            <pc:docMk/>
            <pc:sldMk cId="735849616" sldId="328"/>
            <ac:picMk id="5" creationId="{6F11DD46-BE6B-BCE8-4EC6-F6D00035999F}"/>
          </ac:picMkLst>
        </pc:picChg>
        <pc:picChg chg="del">
          <ac:chgData name="Saunders, Rebecca" userId="9984e600-3303-4731-a4bf-fd0ec4d7d0a7" providerId="ADAL" clId="{ADE3D18A-C300-4480-AAC7-378D199B9EA9}" dt="2023-04-03T19:06:15.135" v="29713" actId="478"/>
          <ac:picMkLst>
            <pc:docMk/>
            <pc:sldMk cId="735849616" sldId="328"/>
            <ac:picMk id="6" creationId="{6CD658CB-1D46-8DB5-7885-A8E3AA20C23A}"/>
          </ac:picMkLst>
        </pc:picChg>
      </pc:sldChg>
      <pc:sldChg chg="modSp add mod modAnim replTag delTag modNotesTx">
        <pc:chgData name="Saunders, Rebecca" userId="9984e600-3303-4731-a4bf-fd0ec4d7d0a7" providerId="ADAL" clId="{ADE3D18A-C300-4480-AAC7-378D199B9EA9}" dt="2023-04-04T15:25:36.398" v="42057"/>
        <pc:sldMkLst>
          <pc:docMk/>
          <pc:sldMk cId="594523886" sldId="329"/>
        </pc:sldMkLst>
        <pc:spChg chg="mod">
          <ac:chgData name="Saunders, Rebecca" userId="9984e600-3303-4731-a4bf-fd0ec4d7d0a7" providerId="ADAL" clId="{ADE3D18A-C300-4480-AAC7-378D199B9EA9}" dt="2023-04-03T20:18:27.607" v="31640" actId="20577"/>
          <ac:spMkLst>
            <pc:docMk/>
            <pc:sldMk cId="594523886" sldId="329"/>
            <ac:spMk id="2" creationId="{17402791-843E-89D3-BBF5-71449D322384}"/>
          </ac:spMkLst>
        </pc:spChg>
        <pc:spChg chg="mod">
          <ac:chgData name="Saunders, Rebecca" userId="9984e600-3303-4731-a4bf-fd0ec4d7d0a7" providerId="ADAL" clId="{ADE3D18A-C300-4480-AAC7-378D199B9EA9}" dt="2023-04-03T20:20:20.656" v="31836" actId="20577"/>
          <ac:spMkLst>
            <pc:docMk/>
            <pc:sldMk cId="594523886" sldId="329"/>
            <ac:spMk id="3" creationId="{770EBD52-E7DB-7D79-333D-003D27B128D7}"/>
          </ac:spMkLst>
        </pc:spChg>
      </pc:sldChg>
      <pc:sldChg chg="modSp add mod modAnim replTag delTag modNotes modNotesTx">
        <pc:chgData name="Saunders, Rebecca" userId="9984e600-3303-4731-a4bf-fd0ec4d7d0a7" providerId="ADAL" clId="{ADE3D18A-C300-4480-AAC7-378D199B9EA9}" dt="2023-04-03T23:52:28.449" v="40657"/>
        <pc:sldMkLst>
          <pc:docMk/>
          <pc:sldMk cId="1219672624" sldId="330"/>
        </pc:sldMkLst>
        <pc:spChg chg="mod">
          <ac:chgData name="Saunders, Rebecca" userId="9984e600-3303-4731-a4bf-fd0ec4d7d0a7" providerId="ADAL" clId="{ADE3D18A-C300-4480-AAC7-378D199B9EA9}" dt="2023-04-03T21:11:59.573" v="33893" actId="6549"/>
          <ac:spMkLst>
            <pc:docMk/>
            <pc:sldMk cId="1219672624" sldId="330"/>
            <ac:spMk id="3" creationId="{C7D1D61A-56CE-64D4-2693-7F9C203E7839}"/>
          </ac:spMkLst>
        </pc:spChg>
      </pc:sldChg>
      <pc:sldChg chg="modSp add mod modAnim replTag delTag modNotes modNotesTx">
        <pc:chgData name="Saunders, Rebecca" userId="9984e600-3303-4731-a4bf-fd0ec4d7d0a7" providerId="ADAL" clId="{ADE3D18A-C300-4480-AAC7-378D199B9EA9}" dt="2023-04-03T23:54:54.185" v="40718"/>
        <pc:sldMkLst>
          <pc:docMk/>
          <pc:sldMk cId="1993975173" sldId="331"/>
        </pc:sldMkLst>
        <pc:spChg chg="mod">
          <ac:chgData name="Saunders, Rebecca" userId="9984e600-3303-4731-a4bf-fd0ec4d7d0a7" providerId="ADAL" clId="{ADE3D18A-C300-4480-AAC7-378D199B9EA9}" dt="2023-04-03T21:12:11.024" v="33902" actId="20577"/>
          <ac:spMkLst>
            <pc:docMk/>
            <pc:sldMk cId="1993975173" sldId="331"/>
            <ac:spMk id="3" creationId="{C7D1D61A-56CE-64D4-2693-7F9C203E7839}"/>
          </ac:spMkLst>
        </pc:spChg>
      </pc:sldChg>
      <pc:sldChg chg="modSp add mod modAnim replTag delTag modNotes modNotesTx">
        <pc:chgData name="Saunders, Rebecca" userId="9984e600-3303-4731-a4bf-fd0ec4d7d0a7" providerId="ADAL" clId="{ADE3D18A-C300-4480-AAC7-378D199B9EA9}" dt="2023-04-04T16:13:34.977" v="42381" actId="20577"/>
        <pc:sldMkLst>
          <pc:docMk/>
          <pc:sldMk cId="512703864" sldId="332"/>
        </pc:sldMkLst>
        <pc:spChg chg="mod">
          <ac:chgData name="Saunders, Rebecca" userId="9984e600-3303-4731-a4bf-fd0ec4d7d0a7" providerId="ADAL" clId="{ADE3D18A-C300-4480-AAC7-378D199B9EA9}" dt="2023-04-03T21:12:20.939" v="33909" actId="20577"/>
          <ac:spMkLst>
            <pc:docMk/>
            <pc:sldMk cId="512703864" sldId="332"/>
            <ac:spMk id="3" creationId="{C7D1D61A-56CE-64D4-2693-7F9C203E7839}"/>
          </ac:spMkLst>
        </pc:spChg>
      </pc:sldChg>
      <pc:sldChg chg="add modAnim replTag delTag modNotes modNotesTx">
        <pc:chgData name="Saunders, Rebecca" userId="9984e600-3303-4731-a4bf-fd0ec4d7d0a7" providerId="ADAL" clId="{ADE3D18A-C300-4480-AAC7-378D199B9EA9}" dt="2023-04-04T16:22:51.171" v="43091" actId="6549"/>
        <pc:sldMkLst>
          <pc:docMk/>
          <pc:sldMk cId="2303112303" sldId="333"/>
        </pc:sldMkLst>
      </pc:sldChg>
      <pc:sldChg chg="modSp add mod modAnim replTag delTag modNotes modNotesTx">
        <pc:chgData name="Saunders, Rebecca" userId="9984e600-3303-4731-a4bf-fd0ec4d7d0a7" providerId="ADAL" clId="{ADE3D18A-C300-4480-AAC7-378D199B9EA9}" dt="2023-04-03T23:44:13.360" v="40089"/>
        <pc:sldMkLst>
          <pc:docMk/>
          <pc:sldMk cId="4104122196" sldId="334"/>
        </pc:sldMkLst>
        <pc:spChg chg="mod">
          <ac:chgData name="Saunders, Rebecca" userId="9984e600-3303-4731-a4bf-fd0ec4d7d0a7" providerId="ADAL" clId="{ADE3D18A-C300-4480-AAC7-378D199B9EA9}" dt="2023-04-03T21:10:49.262" v="33867" actId="20577"/>
          <ac:spMkLst>
            <pc:docMk/>
            <pc:sldMk cId="4104122196" sldId="334"/>
            <ac:spMk id="3" creationId="{C7D1D61A-56CE-64D4-2693-7F9C203E7839}"/>
          </ac:spMkLst>
        </pc:spChg>
      </pc:sldChg>
      <pc:sldChg chg="add modAnim replTag delTag modNotes modNotesTx">
        <pc:chgData name="Saunders, Rebecca" userId="9984e600-3303-4731-a4bf-fd0ec4d7d0a7" providerId="ADAL" clId="{ADE3D18A-C300-4480-AAC7-378D199B9EA9}" dt="2023-04-04T15:06:05.729" v="41176"/>
        <pc:sldMkLst>
          <pc:docMk/>
          <pc:sldMk cId="3608139916" sldId="335"/>
        </pc:sldMkLst>
      </pc:sldChg>
      <pc:sldChg chg="addSp delSp modSp new mod replTag delTag modNotes modNotesTx">
        <pc:chgData name="Saunders, Rebecca" userId="9984e600-3303-4731-a4bf-fd0ec4d7d0a7" providerId="ADAL" clId="{ADE3D18A-C300-4480-AAC7-378D199B9EA9}" dt="2023-04-04T00:25:54.304" v="40931"/>
        <pc:sldMkLst>
          <pc:docMk/>
          <pc:sldMk cId="3925715593" sldId="336"/>
        </pc:sldMkLst>
        <pc:spChg chg="del">
          <ac:chgData name="Saunders, Rebecca" userId="9984e600-3303-4731-a4bf-fd0ec4d7d0a7" providerId="ADAL" clId="{ADE3D18A-C300-4480-AAC7-378D199B9EA9}" dt="2023-04-03T21:15:15.653" v="33934" actId="22"/>
          <ac:spMkLst>
            <pc:docMk/>
            <pc:sldMk cId="3925715593" sldId="336"/>
            <ac:spMk id="3" creationId="{E4522E44-B35E-A1F7-2447-2AC0AA04BFC1}"/>
          </ac:spMkLst>
        </pc:spChg>
        <pc:picChg chg="add mod ord">
          <ac:chgData name="Saunders, Rebecca" userId="9984e600-3303-4731-a4bf-fd0ec4d7d0a7" providerId="ADAL" clId="{ADE3D18A-C300-4480-AAC7-378D199B9EA9}" dt="2023-04-03T21:19:50.298" v="33968" actId="1076"/>
          <ac:picMkLst>
            <pc:docMk/>
            <pc:sldMk cId="3925715593" sldId="336"/>
            <ac:picMk id="5" creationId="{412A093F-0BE7-C1EC-8163-E23E5E1E9ADC}"/>
          </ac:picMkLst>
        </pc:picChg>
        <pc:picChg chg="add del mod">
          <ac:chgData name="Saunders, Rebecca" userId="9984e600-3303-4731-a4bf-fd0ec4d7d0a7" providerId="ADAL" clId="{ADE3D18A-C300-4480-AAC7-378D199B9EA9}" dt="2023-04-03T21:19:42.838" v="33965" actId="478"/>
          <ac:picMkLst>
            <pc:docMk/>
            <pc:sldMk cId="3925715593" sldId="336"/>
            <ac:picMk id="7" creationId="{975634C3-A8CD-EEB2-723A-A022A7A2C837}"/>
          </ac:picMkLst>
        </pc:picChg>
      </pc:sldChg>
      <pc:sldChg chg="addSp delSp modSp add mod replTag delTag modNotes modNotesTx">
        <pc:chgData name="Saunders, Rebecca" userId="9984e600-3303-4731-a4bf-fd0ec4d7d0a7" providerId="ADAL" clId="{ADE3D18A-C300-4480-AAC7-378D199B9EA9}" dt="2023-04-04T00:25:58.981" v="40933"/>
        <pc:sldMkLst>
          <pc:docMk/>
          <pc:sldMk cId="2553141911" sldId="337"/>
        </pc:sldMkLst>
        <pc:spChg chg="del">
          <ac:chgData name="Saunders, Rebecca" userId="9984e600-3303-4731-a4bf-fd0ec4d7d0a7" providerId="ADAL" clId="{ADE3D18A-C300-4480-AAC7-378D199B9EA9}" dt="2023-04-03T21:20:44.002" v="33997" actId="478"/>
          <ac:spMkLst>
            <pc:docMk/>
            <pc:sldMk cId="2553141911" sldId="337"/>
            <ac:spMk id="2" creationId="{55740917-8072-671B-AC2F-564774C87CE5}"/>
          </ac:spMkLst>
        </pc:spChg>
        <pc:spChg chg="add del mod">
          <ac:chgData name="Saunders, Rebecca" userId="9984e600-3303-4731-a4bf-fd0ec4d7d0a7" providerId="ADAL" clId="{ADE3D18A-C300-4480-AAC7-378D199B9EA9}" dt="2023-04-03T21:20:46.659" v="33998" actId="478"/>
          <ac:spMkLst>
            <pc:docMk/>
            <pc:sldMk cId="2553141911" sldId="337"/>
            <ac:spMk id="4" creationId="{7E631E94-3B4A-0A34-631E-848B48C436A9}"/>
          </ac:spMkLst>
        </pc:spChg>
        <pc:picChg chg="del mod">
          <ac:chgData name="Saunders, Rebecca" userId="9984e600-3303-4731-a4bf-fd0ec4d7d0a7" providerId="ADAL" clId="{ADE3D18A-C300-4480-AAC7-378D199B9EA9}" dt="2023-04-03T21:19:53.099" v="33973" actId="478"/>
          <ac:picMkLst>
            <pc:docMk/>
            <pc:sldMk cId="2553141911" sldId="337"/>
            <ac:picMk id="5" creationId="{412A093F-0BE7-C1EC-8163-E23E5E1E9ADC}"/>
          </ac:picMkLst>
        </pc:picChg>
        <pc:picChg chg="mod modCrop">
          <ac:chgData name="Saunders, Rebecca" userId="9984e600-3303-4731-a4bf-fd0ec4d7d0a7" providerId="ADAL" clId="{ADE3D18A-C300-4480-AAC7-378D199B9EA9}" dt="2023-04-03T21:20:36.069" v="33988" actId="732"/>
          <ac:picMkLst>
            <pc:docMk/>
            <pc:sldMk cId="2553141911" sldId="337"/>
            <ac:picMk id="7" creationId="{975634C3-A8CD-EEB2-723A-A022A7A2C837}"/>
          </ac:picMkLst>
        </pc:picChg>
      </pc:sldChg>
      <pc:sldChg chg="modSp add modAnim replTag delTag modNotesTx">
        <pc:chgData name="Saunders, Rebecca" userId="9984e600-3303-4731-a4bf-fd0ec4d7d0a7" providerId="ADAL" clId="{ADE3D18A-C300-4480-AAC7-378D199B9EA9}" dt="2023-04-04T16:12:21.738" v="42352"/>
        <pc:sldMkLst>
          <pc:docMk/>
          <pc:sldMk cId="1996992633" sldId="338"/>
        </pc:sldMkLst>
        <pc:spChg chg="mod">
          <ac:chgData name="Saunders, Rebecca" userId="9984e600-3303-4731-a4bf-fd0ec4d7d0a7" providerId="ADAL" clId="{ADE3D18A-C300-4480-AAC7-378D199B9EA9}" dt="2023-04-03T23:07:33.594" v="35940" actId="20577"/>
          <ac:spMkLst>
            <pc:docMk/>
            <pc:sldMk cId="1996992633" sldId="338"/>
            <ac:spMk id="3" creationId="{9F146E6A-926F-2956-E313-612C5A5F31FE}"/>
          </ac:spMkLst>
        </pc:spChg>
      </pc:sldChg>
      <pc:sldChg chg="addSp modSp new mod replTag delTag modNotesTx">
        <pc:chgData name="Saunders, Rebecca" userId="9984e600-3303-4731-a4bf-fd0ec4d7d0a7" providerId="ADAL" clId="{ADE3D18A-C300-4480-AAC7-378D199B9EA9}" dt="2023-04-04T16:21:54.783" v="43041"/>
        <pc:sldMkLst>
          <pc:docMk/>
          <pc:sldMk cId="1859953781" sldId="339"/>
        </pc:sldMkLst>
        <pc:spChg chg="mod">
          <ac:chgData name="Saunders, Rebecca" userId="9984e600-3303-4731-a4bf-fd0ec4d7d0a7" providerId="ADAL" clId="{ADE3D18A-C300-4480-AAC7-378D199B9EA9}" dt="2023-04-03T22:44:09.927" v="34158" actId="20577"/>
          <ac:spMkLst>
            <pc:docMk/>
            <pc:sldMk cId="1859953781" sldId="339"/>
            <ac:spMk id="2" creationId="{0B887F76-BED4-D59C-7532-845EA589FDD1}"/>
          </ac:spMkLst>
        </pc:spChg>
        <pc:spChg chg="add mod">
          <ac:chgData name="Saunders, Rebecca" userId="9984e600-3303-4731-a4bf-fd0ec4d7d0a7" providerId="ADAL" clId="{ADE3D18A-C300-4480-AAC7-378D199B9EA9}" dt="2023-04-03T22:43:59.765" v="34126"/>
          <ac:spMkLst>
            <pc:docMk/>
            <pc:sldMk cId="1859953781" sldId="339"/>
            <ac:spMk id="4" creationId="{13121C64-C7F3-AABF-5754-845185D82EFC}"/>
          </ac:spMkLst>
        </pc:spChg>
      </pc:sldChg>
      <pc:sldChg chg="add replTag delTag modNotesTx">
        <pc:chgData name="Saunders, Rebecca" userId="9984e600-3303-4731-a4bf-fd0ec4d7d0a7" providerId="ADAL" clId="{ADE3D18A-C300-4480-AAC7-378D199B9EA9}" dt="2023-04-04T16:02:34.031" v="42283"/>
        <pc:sldMkLst>
          <pc:docMk/>
          <pc:sldMk cId="2982184517" sldId="340"/>
        </pc:sldMkLst>
      </pc:sldChg>
      <pc:sldChg chg="add del replTag delTag">
        <pc:chgData name="Saunders, Rebecca" userId="9984e600-3303-4731-a4bf-fd0ec4d7d0a7" providerId="ADAL" clId="{ADE3D18A-C300-4480-AAC7-378D199B9EA9}" dt="2023-04-03T22:50:28.630" v="34395" actId="47"/>
        <pc:sldMkLst>
          <pc:docMk/>
          <pc:sldMk cId="3027534703" sldId="340"/>
        </pc:sldMkLst>
      </pc:sldChg>
      <pc:sldChg chg="modSp add modAnim replTag delTag modNotesTx">
        <pc:chgData name="Saunders, Rebecca" userId="9984e600-3303-4731-a4bf-fd0ec4d7d0a7" providerId="ADAL" clId="{ADE3D18A-C300-4480-AAC7-378D199B9EA9}" dt="2023-04-03T22:59:58.196" v="35221"/>
        <pc:sldMkLst>
          <pc:docMk/>
          <pc:sldMk cId="1534311259" sldId="341"/>
        </pc:sldMkLst>
        <pc:spChg chg="mod">
          <ac:chgData name="Saunders, Rebecca" userId="9984e600-3303-4731-a4bf-fd0ec4d7d0a7" providerId="ADAL" clId="{ADE3D18A-C300-4480-AAC7-378D199B9EA9}" dt="2023-04-03T22:59:03.784" v="35182" actId="20577"/>
          <ac:spMkLst>
            <pc:docMk/>
            <pc:sldMk cId="1534311259" sldId="341"/>
            <ac:spMk id="3" creationId="{9F146E6A-926F-2956-E313-612C5A5F31FE}"/>
          </ac:spMkLst>
        </pc:spChg>
      </pc:sldChg>
      <pc:sldChg chg="add del replTag delTag">
        <pc:chgData name="Saunders, Rebecca" userId="9984e600-3303-4731-a4bf-fd0ec4d7d0a7" providerId="ADAL" clId="{ADE3D18A-C300-4480-AAC7-378D199B9EA9}" dt="2023-04-03T22:58:08.907" v="35136" actId="47"/>
        <pc:sldMkLst>
          <pc:docMk/>
          <pc:sldMk cId="4008558761" sldId="341"/>
        </pc:sldMkLst>
      </pc:sldChg>
      <pc:sldChg chg="add modAnim replTag delTag modNotesTx">
        <pc:chgData name="Saunders, Rebecca" userId="9984e600-3303-4731-a4bf-fd0ec4d7d0a7" providerId="ADAL" clId="{ADE3D18A-C300-4480-AAC7-378D199B9EA9}" dt="2023-04-03T23:07:13.154" v="35915"/>
        <pc:sldMkLst>
          <pc:docMk/>
          <pc:sldMk cId="3199303527" sldId="342"/>
        </pc:sldMkLst>
      </pc:sldChg>
      <pc:sldChg chg="add del replTag delTag">
        <pc:chgData name="Saunders, Rebecca" userId="9984e600-3303-4731-a4bf-fd0ec4d7d0a7" providerId="ADAL" clId="{ADE3D18A-C300-4480-AAC7-378D199B9EA9}" dt="2023-04-03T23:07:19.368" v="35927" actId="47"/>
        <pc:sldMkLst>
          <pc:docMk/>
          <pc:sldMk cId="2730811255" sldId="343"/>
        </pc:sldMkLst>
      </pc:sldChg>
      <pc:sldChg chg="add modAnim replTag delTag modNotesTx">
        <pc:chgData name="Saunders, Rebecca" userId="9984e600-3303-4731-a4bf-fd0ec4d7d0a7" providerId="ADAL" clId="{ADE3D18A-C300-4480-AAC7-378D199B9EA9}" dt="2023-04-04T00:25:49.484" v="40929"/>
        <pc:sldMkLst>
          <pc:docMk/>
          <pc:sldMk cId="1317625392" sldId="344"/>
        </pc:sldMkLst>
      </pc:sldChg>
      <pc:sldChg chg="delSp add mod delAnim replTag delTag">
        <pc:chgData name="Saunders, Rebecca" userId="9984e600-3303-4731-a4bf-fd0ec4d7d0a7" providerId="ADAL" clId="{ADE3D18A-C300-4480-AAC7-378D199B9EA9}" dt="2023-04-04T16:16:50.545" v="42865"/>
        <pc:sldMkLst>
          <pc:docMk/>
          <pc:sldMk cId="3458214357" sldId="345"/>
        </pc:sldMkLst>
        <pc:picChg chg="del">
          <ac:chgData name="Saunders, Rebecca" userId="9984e600-3303-4731-a4bf-fd0ec4d7d0a7" providerId="ADAL" clId="{ADE3D18A-C300-4480-AAC7-378D199B9EA9}" dt="2023-04-03T23:56:06.509" v="40766" actId="478"/>
          <ac:picMkLst>
            <pc:docMk/>
            <pc:sldMk cId="3458214357" sldId="345"/>
            <ac:picMk id="5" creationId="{38E82B2C-E170-719E-60BC-CE5E29C2D8FE}"/>
          </ac:picMkLst>
        </pc:picChg>
      </pc:sldChg>
      <pc:sldMasterChg chg="setBg modSldLayout">
        <pc:chgData name="Saunders, Rebecca" userId="9984e600-3303-4731-a4bf-fd0ec4d7d0a7" providerId="ADAL" clId="{ADE3D18A-C300-4480-AAC7-378D199B9EA9}" dt="2023-03-29T20:22:14.658" v="10808"/>
        <pc:sldMasterMkLst>
          <pc:docMk/>
          <pc:sldMasterMk cId="1561143607" sldId="2147483648"/>
        </pc:sldMasterMkLst>
        <pc:sldLayoutChg chg="setBg">
          <pc:chgData name="Saunders, Rebecca" userId="9984e600-3303-4731-a4bf-fd0ec4d7d0a7" providerId="ADAL" clId="{ADE3D18A-C300-4480-AAC7-378D199B9EA9}" dt="2023-03-29T20:22:14.658" v="10808"/>
          <pc:sldLayoutMkLst>
            <pc:docMk/>
            <pc:sldMasterMk cId="1561143607" sldId="2147483648"/>
            <pc:sldLayoutMk cId="630204424" sldId="2147483649"/>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203074116" sldId="2147483650"/>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7002962" sldId="2147483651"/>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4188283828" sldId="2147483652"/>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2551076978" sldId="2147483653"/>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2386921914" sldId="2147483654"/>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1589858202" sldId="2147483655"/>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2394429485" sldId="2147483656"/>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1297290909" sldId="2147483657"/>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1998395987" sldId="2147483658"/>
          </pc:sldLayoutMkLst>
        </pc:sldLayoutChg>
        <pc:sldLayoutChg chg="setBg">
          <pc:chgData name="Saunders, Rebecca" userId="9984e600-3303-4731-a4bf-fd0ec4d7d0a7" providerId="ADAL" clId="{ADE3D18A-C300-4480-AAC7-378D199B9EA9}" dt="2023-03-29T20:22:14.658" v="10808"/>
          <pc:sldLayoutMkLst>
            <pc:docMk/>
            <pc:sldMasterMk cId="1561143607" sldId="2147483648"/>
            <pc:sldLayoutMk cId="2743465615" sldId="2147483659"/>
          </pc:sldLayoutMkLst>
        </pc:sldLayoutChg>
      </pc:sldMaster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icon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C3E1B2-D5B6-4F19-A54D-24C11B2A5E15}" type="doc">
      <dgm:prSet loTypeId="urn:microsoft.com/office/officeart/2018/5/layout/IconCircleLabelList" loCatId="icon" qsTypeId="urn:microsoft.com/office/officeart/2005/8/quickstyle/simple1" qsCatId="simple" csTypeId="urn:microsoft.com/office/officeart/2018/5/colors/Iconchunking_neutralicon_accent0_3" csCatId="mainScheme" phldr="1"/>
      <dgm:spPr/>
      <dgm:t>
        <a:bodyPr/>
        <a:lstStyle/>
        <a:p>
          <a:endParaRPr lang="en-US"/>
        </a:p>
      </dgm:t>
    </dgm:pt>
    <dgm:pt modelId="{BF16352B-D7E5-4344-85C0-B9CD84A5E944}">
      <dgm:prSet/>
      <dgm:spPr/>
      <dgm:t>
        <a:bodyPr/>
        <a:lstStyle/>
        <a:p>
          <a:pPr>
            <a:defRPr cap="all"/>
          </a:pPr>
          <a:r>
            <a:rPr lang="en-US" dirty="0"/>
            <a:t>Harmful uses</a:t>
          </a:r>
        </a:p>
      </dgm:t>
    </dgm:pt>
    <dgm:pt modelId="{2665E183-BFEB-4318-8E4D-FFE78E695A40}" type="parTrans" cxnId="{631C2780-4A05-4810-B18A-6EC5BE04C17C}">
      <dgm:prSet/>
      <dgm:spPr/>
      <dgm:t>
        <a:bodyPr/>
        <a:lstStyle/>
        <a:p>
          <a:endParaRPr lang="en-US"/>
        </a:p>
      </dgm:t>
    </dgm:pt>
    <dgm:pt modelId="{B89C98F9-E879-4C7B-9446-A875588D8582}" type="sibTrans" cxnId="{631C2780-4A05-4810-B18A-6EC5BE04C17C}">
      <dgm:prSet/>
      <dgm:spPr/>
      <dgm:t>
        <a:bodyPr/>
        <a:lstStyle/>
        <a:p>
          <a:endParaRPr lang="en-US"/>
        </a:p>
      </dgm:t>
    </dgm:pt>
    <dgm:pt modelId="{258FC2F1-0C6B-483A-BF95-7D98241E5ED1}">
      <dgm:prSet/>
      <dgm:spPr/>
      <dgm:t>
        <a:bodyPr/>
        <a:lstStyle/>
        <a:p>
          <a:pPr>
            <a:defRPr cap="all"/>
          </a:pPr>
          <a:r>
            <a:rPr lang="en-US"/>
            <a:t>Limitations</a:t>
          </a:r>
        </a:p>
      </dgm:t>
    </dgm:pt>
    <dgm:pt modelId="{BCE22F6B-6E1C-4685-8A97-E7F4DB731E0E}" type="parTrans" cxnId="{18BF33DA-8258-42A1-BC71-702371BECA50}">
      <dgm:prSet/>
      <dgm:spPr/>
      <dgm:t>
        <a:bodyPr/>
        <a:lstStyle/>
        <a:p>
          <a:endParaRPr lang="en-US"/>
        </a:p>
      </dgm:t>
    </dgm:pt>
    <dgm:pt modelId="{E49CFE7B-AADF-4A35-AADE-4B1C42396F74}" type="sibTrans" cxnId="{18BF33DA-8258-42A1-BC71-702371BECA50}">
      <dgm:prSet/>
      <dgm:spPr/>
      <dgm:t>
        <a:bodyPr/>
        <a:lstStyle/>
        <a:p>
          <a:endParaRPr lang="en-US"/>
        </a:p>
      </dgm:t>
    </dgm:pt>
    <dgm:pt modelId="{2628B935-C7DF-41AD-BC1C-773EBC80A83A}">
      <dgm:prSet/>
      <dgm:spPr/>
      <dgm:t>
        <a:bodyPr/>
        <a:lstStyle/>
        <a:p>
          <a:pPr>
            <a:defRPr cap="all"/>
          </a:pPr>
          <a:r>
            <a:rPr lang="en-US"/>
            <a:t>Learning Tool</a:t>
          </a:r>
        </a:p>
      </dgm:t>
    </dgm:pt>
    <dgm:pt modelId="{4478DA79-D8B1-43E8-B17E-F089EA147C09}" type="parTrans" cxnId="{F6F68333-64E3-47E8-A43B-A6A81BB000FE}">
      <dgm:prSet/>
      <dgm:spPr/>
      <dgm:t>
        <a:bodyPr/>
        <a:lstStyle/>
        <a:p>
          <a:endParaRPr lang="en-US"/>
        </a:p>
      </dgm:t>
    </dgm:pt>
    <dgm:pt modelId="{81EB1B35-239C-465B-A9A7-6EE171D5D4A2}" type="sibTrans" cxnId="{F6F68333-64E3-47E8-A43B-A6A81BB000FE}">
      <dgm:prSet/>
      <dgm:spPr/>
      <dgm:t>
        <a:bodyPr/>
        <a:lstStyle/>
        <a:p>
          <a:endParaRPr lang="en-US"/>
        </a:p>
      </dgm:t>
    </dgm:pt>
    <dgm:pt modelId="{9E938FFE-F814-45E7-94A1-6755D3DF5EC3}">
      <dgm:prSet/>
      <dgm:spPr/>
      <dgm:t>
        <a:bodyPr/>
        <a:lstStyle/>
        <a:p>
          <a:pPr>
            <a:defRPr cap="all"/>
          </a:pPr>
          <a:r>
            <a:rPr lang="en-US" dirty="0"/>
            <a:t>DISCUSSION</a:t>
          </a:r>
        </a:p>
      </dgm:t>
    </dgm:pt>
    <dgm:pt modelId="{AA2FB603-3263-4DF3-8417-9B0C4416D0AA}" type="parTrans" cxnId="{1A96E471-807B-4F6A-8854-3C95B78F8FF1}">
      <dgm:prSet/>
      <dgm:spPr/>
      <dgm:t>
        <a:bodyPr/>
        <a:lstStyle/>
        <a:p>
          <a:endParaRPr lang="en-US"/>
        </a:p>
      </dgm:t>
    </dgm:pt>
    <dgm:pt modelId="{A7DAEB84-DF48-46E3-A5BE-B1A01C8D39A3}" type="sibTrans" cxnId="{1A96E471-807B-4F6A-8854-3C95B78F8FF1}">
      <dgm:prSet/>
      <dgm:spPr/>
      <dgm:t>
        <a:bodyPr/>
        <a:lstStyle/>
        <a:p>
          <a:endParaRPr lang="en-US"/>
        </a:p>
      </dgm:t>
    </dgm:pt>
    <dgm:pt modelId="{41DD501B-ADDF-45FE-B901-E080A1B9C949}" type="pres">
      <dgm:prSet presAssocID="{57C3E1B2-D5B6-4F19-A54D-24C11B2A5E15}" presName="root" presStyleCnt="0">
        <dgm:presLayoutVars>
          <dgm:dir/>
          <dgm:resizeHandles val="exact"/>
        </dgm:presLayoutVars>
      </dgm:prSet>
      <dgm:spPr/>
    </dgm:pt>
    <dgm:pt modelId="{B9B7F525-7FF9-4C65-827A-EBD570BD696A}" type="pres">
      <dgm:prSet presAssocID="{BF16352B-D7E5-4344-85C0-B9CD84A5E944}" presName="compNode" presStyleCnt="0"/>
      <dgm:spPr/>
    </dgm:pt>
    <dgm:pt modelId="{4A0CEC54-F039-4063-AA66-D08D2F72723F}" type="pres">
      <dgm:prSet presAssocID="{BF16352B-D7E5-4344-85C0-B9CD84A5E944}" presName="iconBgRect" presStyleLbl="bgShp" presStyleIdx="0" presStyleCnt="4"/>
      <dgm:spPr>
        <a:solidFill>
          <a:schemeClr val="tx1"/>
        </a:solidFill>
      </dgm:spPr>
    </dgm:pt>
    <dgm:pt modelId="{E9C236FA-0095-4AFC-8B7E-1AFB491B78E9}" type="pres">
      <dgm:prSet presAssocID="{BF16352B-D7E5-4344-85C0-B9CD84A5E94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adioactive"/>
        </a:ext>
      </dgm:extLst>
    </dgm:pt>
    <dgm:pt modelId="{5F7141EE-D58A-4FFC-8BF0-5882F8A03B32}" type="pres">
      <dgm:prSet presAssocID="{BF16352B-D7E5-4344-85C0-B9CD84A5E944}" presName="spaceRect" presStyleCnt="0"/>
      <dgm:spPr/>
    </dgm:pt>
    <dgm:pt modelId="{46B7E973-29B0-4858-816B-756EDBAFDEB6}" type="pres">
      <dgm:prSet presAssocID="{BF16352B-D7E5-4344-85C0-B9CD84A5E944}" presName="textRect" presStyleLbl="revTx" presStyleIdx="0" presStyleCnt="4">
        <dgm:presLayoutVars>
          <dgm:chMax val="1"/>
          <dgm:chPref val="1"/>
        </dgm:presLayoutVars>
      </dgm:prSet>
      <dgm:spPr/>
    </dgm:pt>
    <dgm:pt modelId="{5951A1BB-85F9-4AC9-B880-250C4A3223ED}" type="pres">
      <dgm:prSet presAssocID="{B89C98F9-E879-4C7B-9446-A875588D8582}" presName="sibTrans" presStyleCnt="0"/>
      <dgm:spPr/>
    </dgm:pt>
    <dgm:pt modelId="{3108C8C9-4A0E-45E6-ADD9-88124E3285EF}" type="pres">
      <dgm:prSet presAssocID="{258FC2F1-0C6B-483A-BF95-7D98241E5ED1}" presName="compNode" presStyleCnt="0"/>
      <dgm:spPr/>
    </dgm:pt>
    <dgm:pt modelId="{4D61AA4D-EABA-4EBC-AFAB-3515E11227DB}" type="pres">
      <dgm:prSet presAssocID="{258FC2F1-0C6B-483A-BF95-7D98241E5ED1}" presName="iconBgRect" presStyleLbl="bgShp" presStyleIdx="1" presStyleCnt="4"/>
      <dgm:spPr>
        <a:solidFill>
          <a:schemeClr val="tx1"/>
        </a:solidFill>
      </dgm:spPr>
    </dgm:pt>
    <dgm:pt modelId="{2A9C4B7D-333F-4FB2-9971-82E0D62A71BE}" type="pres">
      <dgm:prSet presAssocID="{258FC2F1-0C6B-483A-BF95-7D98241E5ED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3F96582E-03E1-41E8-8153-20F97B5562E7}" type="pres">
      <dgm:prSet presAssocID="{258FC2F1-0C6B-483A-BF95-7D98241E5ED1}" presName="spaceRect" presStyleCnt="0"/>
      <dgm:spPr/>
    </dgm:pt>
    <dgm:pt modelId="{E909FE3F-AB0F-4F6E-81E8-1BB2CAF317A1}" type="pres">
      <dgm:prSet presAssocID="{258FC2F1-0C6B-483A-BF95-7D98241E5ED1}" presName="textRect" presStyleLbl="revTx" presStyleIdx="1" presStyleCnt="4">
        <dgm:presLayoutVars>
          <dgm:chMax val="1"/>
          <dgm:chPref val="1"/>
        </dgm:presLayoutVars>
      </dgm:prSet>
      <dgm:spPr/>
    </dgm:pt>
    <dgm:pt modelId="{A28D1223-760D-477C-9339-5554A8B25329}" type="pres">
      <dgm:prSet presAssocID="{E49CFE7B-AADF-4A35-AADE-4B1C42396F74}" presName="sibTrans" presStyleCnt="0"/>
      <dgm:spPr/>
    </dgm:pt>
    <dgm:pt modelId="{DB5D97F9-86AF-446F-9FF5-05C9A945E975}" type="pres">
      <dgm:prSet presAssocID="{2628B935-C7DF-41AD-BC1C-773EBC80A83A}" presName="compNode" presStyleCnt="0"/>
      <dgm:spPr/>
    </dgm:pt>
    <dgm:pt modelId="{16DB95F3-2C1D-46F4-B6C1-1C131F8A5497}" type="pres">
      <dgm:prSet presAssocID="{2628B935-C7DF-41AD-BC1C-773EBC80A83A}" presName="iconBgRect" presStyleLbl="bgShp" presStyleIdx="2" presStyleCnt="4"/>
      <dgm:spPr>
        <a:solidFill>
          <a:schemeClr val="tx1"/>
        </a:solidFill>
      </dgm:spPr>
    </dgm:pt>
    <dgm:pt modelId="{7E1D5AF6-5B9E-4673-8F6F-DA08F3D5E3C7}" type="pres">
      <dgm:prSet presAssocID="{2628B935-C7DF-41AD-BC1C-773EBC80A83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AA3EA317-5987-48F7-9B20-618104051B52}" type="pres">
      <dgm:prSet presAssocID="{2628B935-C7DF-41AD-BC1C-773EBC80A83A}" presName="spaceRect" presStyleCnt="0"/>
      <dgm:spPr/>
    </dgm:pt>
    <dgm:pt modelId="{847AEAD7-9BDF-4BD1-AD10-E783522B3D1D}" type="pres">
      <dgm:prSet presAssocID="{2628B935-C7DF-41AD-BC1C-773EBC80A83A}" presName="textRect" presStyleLbl="revTx" presStyleIdx="2" presStyleCnt="4">
        <dgm:presLayoutVars>
          <dgm:chMax val="1"/>
          <dgm:chPref val="1"/>
        </dgm:presLayoutVars>
      </dgm:prSet>
      <dgm:spPr/>
    </dgm:pt>
    <dgm:pt modelId="{698CA1C9-039D-4494-8FC0-9E436D720E46}" type="pres">
      <dgm:prSet presAssocID="{81EB1B35-239C-465B-A9A7-6EE171D5D4A2}" presName="sibTrans" presStyleCnt="0"/>
      <dgm:spPr/>
    </dgm:pt>
    <dgm:pt modelId="{B8FE03C6-0F6F-4C61-B8CF-29F24823BBD9}" type="pres">
      <dgm:prSet presAssocID="{9E938FFE-F814-45E7-94A1-6755D3DF5EC3}" presName="compNode" presStyleCnt="0"/>
      <dgm:spPr/>
    </dgm:pt>
    <dgm:pt modelId="{567F50D0-4525-4D05-9C16-26B933610C64}" type="pres">
      <dgm:prSet presAssocID="{9E938FFE-F814-45E7-94A1-6755D3DF5EC3}" presName="iconBgRect" presStyleLbl="bgShp" presStyleIdx="3" presStyleCnt="4"/>
      <dgm:spPr>
        <a:solidFill>
          <a:schemeClr val="tx1"/>
        </a:solidFill>
      </dgm:spPr>
    </dgm:pt>
    <dgm:pt modelId="{424D60D9-3DEB-45E8-AC3C-3878F7102B42}" type="pres">
      <dgm:prSet presAssocID="{9E938FFE-F814-45E7-94A1-6755D3DF5EC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Questions"/>
        </a:ext>
      </dgm:extLst>
    </dgm:pt>
    <dgm:pt modelId="{549713D5-706A-4715-B166-0FDD0F55E52F}" type="pres">
      <dgm:prSet presAssocID="{9E938FFE-F814-45E7-94A1-6755D3DF5EC3}" presName="spaceRect" presStyleCnt="0"/>
      <dgm:spPr/>
    </dgm:pt>
    <dgm:pt modelId="{589F3E5C-6257-4522-9B5B-8BF62818BFD2}" type="pres">
      <dgm:prSet presAssocID="{9E938FFE-F814-45E7-94A1-6755D3DF5EC3}" presName="textRect" presStyleLbl="revTx" presStyleIdx="3" presStyleCnt="4">
        <dgm:presLayoutVars>
          <dgm:chMax val="1"/>
          <dgm:chPref val="1"/>
        </dgm:presLayoutVars>
      </dgm:prSet>
      <dgm:spPr/>
    </dgm:pt>
  </dgm:ptLst>
  <dgm:cxnLst>
    <dgm:cxn modelId="{45B01603-DA32-43AC-AE62-8C3A66D3C8B0}" type="presOf" srcId="{258FC2F1-0C6B-483A-BF95-7D98241E5ED1}" destId="{E909FE3F-AB0F-4F6E-81E8-1BB2CAF317A1}" srcOrd="0" destOrd="0" presId="urn:microsoft.com/office/officeart/2018/5/layout/IconCircleLabelList"/>
    <dgm:cxn modelId="{F6F68333-64E3-47E8-A43B-A6A81BB000FE}" srcId="{57C3E1B2-D5B6-4F19-A54D-24C11B2A5E15}" destId="{2628B935-C7DF-41AD-BC1C-773EBC80A83A}" srcOrd="2" destOrd="0" parTransId="{4478DA79-D8B1-43E8-B17E-F089EA147C09}" sibTransId="{81EB1B35-239C-465B-A9A7-6EE171D5D4A2}"/>
    <dgm:cxn modelId="{B8DD793B-2B42-4B64-BF0C-5B1F71FF8F21}" type="presOf" srcId="{2628B935-C7DF-41AD-BC1C-773EBC80A83A}" destId="{847AEAD7-9BDF-4BD1-AD10-E783522B3D1D}" srcOrd="0" destOrd="0" presId="urn:microsoft.com/office/officeart/2018/5/layout/IconCircleLabelList"/>
    <dgm:cxn modelId="{1A96E471-807B-4F6A-8854-3C95B78F8FF1}" srcId="{57C3E1B2-D5B6-4F19-A54D-24C11B2A5E15}" destId="{9E938FFE-F814-45E7-94A1-6755D3DF5EC3}" srcOrd="3" destOrd="0" parTransId="{AA2FB603-3263-4DF3-8417-9B0C4416D0AA}" sibTransId="{A7DAEB84-DF48-46E3-A5BE-B1A01C8D39A3}"/>
    <dgm:cxn modelId="{631C2780-4A05-4810-B18A-6EC5BE04C17C}" srcId="{57C3E1B2-D5B6-4F19-A54D-24C11B2A5E15}" destId="{BF16352B-D7E5-4344-85C0-B9CD84A5E944}" srcOrd="0" destOrd="0" parTransId="{2665E183-BFEB-4318-8E4D-FFE78E695A40}" sibTransId="{B89C98F9-E879-4C7B-9446-A875588D8582}"/>
    <dgm:cxn modelId="{BD4BA7D4-5C86-4ECD-99DA-761C11D39F1A}" type="presOf" srcId="{9E938FFE-F814-45E7-94A1-6755D3DF5EC3}" destId="{589F3E5C-6257-4522-9B5B-8BF62818BFD2}" srcOrd="0" destOrd="0" presId="urn:microsoft.com/office/officeart/2018/5/layout/IconCircleLabelList"/>
    <dgm:cxn modelId="{255D93D8-71C9-40DD-9E8F-15C554C78DE1}" type="presOf" srcId="{57C3E1B2-D5B6-4F19-A54D-24C11B2A5E15}" destId="{41DD501B-ADDF-45FE-B901-E080A1B9C949}" srcOrd="0" destOrd="0" presId="urn:microsoft.com/office/officeart/2018/5/layout/IconCircleLabelList"/>
    <dgm:cxn modelId="{18BF33DA-8258-42A1-BC71-702371BECA50}" srcId="{57C3E1B2-D5B6-4F19-A54D-24C11B2A5E15}" destId="{258FC2F1-0C6B-483A-BF95-7D98241E5ED1}" srcOrd="1" destOrd="0" parTransId="{BCE22F6B-6E1C-4685-8A97-E7F4DB731E0E}" sibTransId="{E49CFE7B-AADF-4A35-AADE-4B1C42396F74}"/>
    <dgm:cxn modelId="{7650E9EE-99F2-4BD5-8D11-461F22C68622}" type="presOf" srcId="{BF16352B-D7E5-4344-85C0-B9CD84A5E944}" destId="{46B7E973-29B0-4858-816B-756EDBAFDEB6}" srcOrd="0" destOrd="0" presId="urn:microsoft.com/office/officeart/2018/5/layout/IconCircleLabelList"/>
    <dgm:cxn modelId="{708D2D5D-94DB-49EC-9270-D8A8DA5358E3}" type="presParOf" srcId="{41DD501B-ADDF-45FE-B901-E080A1B9C949}" destId="{B9B7F525-7FF9-4C65-827A-EBD570BD696A}" srcOrd="0" destOrd="0" presId="urn:microsoft.com/office/officeart/2018/5/layout/IconCircleLabelList"/>
    <dgm:cxn modelId="{EDB7E942-139F-4DE7-B732-1FC923201D7C}" type="presParOf" srcId="{B9B7F525-7FF9-4C65-827A-EBD570BD696A}" destId="{4A0CEC54-F039-4063-AA66-D08D2F72723F}" srcOrd="0" destOrd="0" presId="urn:microsoft.com/office/officeart/2018/5/layout/IconCircleLabelList"/>
    <dgm:cxn modelId="{8CB6B858-511E-4ED0-86FC-C4C54176F7D8}" type="presParOf" srcId="{B9B7F525-7FF9-4C65-827A-EBD570BD696A}" destId="{E9C236FA-0095-4AFC-8B7E-1AFB491B78E9}" srcOrd="1" destOrd="0" presId="urn:microsoft.com/office/officeart/2018/5/layout/IconCircleLabelList"/>
    <dgm:cxn modelId="{F9E340CF-CA20-4711-9525-05438BEE6886}" type="presParOf" srcId="{B9B7F525-7FF9-4C65-827A-EBD570BD696A}" destId="{5F7141EE-D58A-4FFC-8BF0-5882F8A03B32}" srcOrd="2" destOrd="0" presId="urn:microsoft.com/office/officeart/2018/5/layout/IconCircleLabelList"/>
    <dgm:cxn modelId="{1B8CB619-EF05-47E0-A652-F886239DD5C7}" type="presParOf" srcId="{B9B7F525-7FF9-4C65-827A-EBD570BD696A}" destId="{46B7E973-29B0-4858-816B-756EDBAFDEB6}" srcOrd="3" destOrd="0" presId="urn:microsoft.com/office/officeart/2018/5/layout/IconCircleLabelList"/>
    <dgm:cxn modelId="{635687E4-CFFC-42E4-AD5D-0BB697587B9B}" type="presParOf" srcId="{41DD501B-ADDF-45FE-B901-E080A1B9C949}" destId="{5951A1BB-85F9-4AC9-B880-250C4A3223ED}" srcOrd="1" destOrd="0" presId="urn:microsoft.com/office/officeart/2018/5/layout/IconCircleLabelList"/>
    <dgm:cxn modelId="{CE55619A-D01F-4786-B978-4BD97899CBE2}" type="presParOf" srcId="{41DD501B-ADDF-45FE-B901-E080A1B9C949}" destId="{3108C8C9-4A0E-45E6-ADD9-88124E3285EF}" srcOrd="2" destOrd="0" presId="urn:microsoft.com/office/officeart/2018/5/layout/IconCircleLabelList"/>
    <dgm:cxn modelId="{2AD2BF34-FB1A-42F3-9EB5-6397160EEB7F}" type="presParOf" srcId="{3108C8C9-4A0E-45E6-ADD9-88124E3285EF}" destId="{4D61AA4D-EABA-4EBC-AFAB-3515E11227DB}" srcOrd="0" destOrd="0" presId="urn:microsoft.com/office/officeart/2018/5/layout/IconCircleLabelList"/>
    <dgm:cxn modelId="{3089B692-8BF3-4E4B-83E9-324690334442}" type="presParOf" srcId="{3108C8C9-4A0E-45E6-ADD9-88124E3285EF}" destId="{2A9C4B7D-333F-4FB2-9971-82E0D62A71BE}" srcOrd="1" destOrd="0" presId="urn:microsoft.com/office/officeart/2018/5/layout/IconCircleLabelList"/>
    <dgm:cxn modelId="{C038466F-402A-4364-B3FD-802D3A9AEA63}" type="presParOf" srcId="{3108C8C9-4A0E-45E6-ADD9-88124E3285EF}" destId="{3F96582E-03E1-41E8-8153-20F97B5562E7}" srcOrd="2" destOrd="0" presId="urn:microsoft.com/office/officeart/2018/5/layout/IconCircleLabelList"/>
    <dgm:cxn modelId="{51E3EA2C-1838-4E48-9A5A-207FB1EA9526}" type="presParOf" srcId="{3108C8C9-4A0E-45E6-ADD9-88124E3285EF}" destId="{E909FE3F-AB0F-4F6E-81E8-1BB2CAF317A1}" srcOrd="3" destOrd="0" presId="urn:microsoft.com/office/officeart/2018/5/layout/IconCircleLabelList"/>
    <dgm:cxn modelId="{AF4DC03E-68F4-4088-A332-98C33D759726}" type="presParOf" srcId="{41DD501B-ADDF-45FE-B901-E080A1B9C949}" destId="{A28D1223-760D-477C-9339-5554A8B25329}" srcOrd="3" destOrd="0" presId="urn:microsoft.com/office/officeart/2018/5/layout/IconCircleLabelList"/>
    <dgm:cxn modelId="{A51C17AE-4E9C-4CAC-BEDF-24F1EF5CA754}" type="presParOf" srcId="{41DD501B-ADDF-45FE-B901-E080A1B9C949}" destId="{DB5D97F9-86AF-446F-9FF5-05C9A945E975}" srcOrd="4" destOrd="0" presId="urn:microsoft.com/office/officeart/2018/5/layout/IconCircleLabelList"/>
    <dgm:cxn modelId="{73BC76F0-8E83-4FFD-B744-A2AC0DBD6A1A}" type="presParOf" srcId="{DB5D97F9-86AF-446F-9FF5-05C9A945E975}" destId="{16DB95F3-2C1D-46F4-B6C1-1C131F8A5497}" srcOrd="0" destOrd="0" presId="urn:microsoft.com/office/officeart/2018/5/layout/IconCircleLabelList"/>
    <dgm:cxn modelId="{7F23CE2D-293F-4322-96CA-BB51C2894470}" type="presParOf" srcId="{DB5D97F9-86AF-446F-9FF5-05C9A945E975}" destId="{7E1D5AF6-5B9E-4673-8F6F-DA08F3D5E3C7}" srcOrd="1" destOrd="0" presId="urn:microsoft.com/office/officeart/2018/5/layout/IconCircleLabelList"/>
    <dgm:cxn modelId="{FA9AC298-82A8-4132-9F0A-06CF7C446E3B}" type="presParOf" srcId="{DB5D97F9-86AF-446F-9FF5-05C9A945E975}" destId="{AA3EA317-5987-48F7-9B20-618104051B52}" srcOrd="2" destOrd="0" presId="urn:microsoft.com/office/officeart/2018/5/layout/IconCircleLabelList"/>
    <dgm:cxn modelId="{536745B6-947E-4DB5-BE68-CF4A56777E9D}" type="presParOf" srcId="{DB5D97F9-86AF-446F-9FF5-05C9A945E975}" destId="{847AEAD7-9BDF-4BD1-AD10-E783522B3D1D}" srcOrd="3" destOrd="0" presId="urn:microsoft.com/office/officeart/2018/5/layout/IconCircleLabelList"/>
    <dgm:cxn modelId="{6D4D8956-1AB8-4D20-BB5F-D03A372822BC}" type="presParOf" srcId="{41DD501B-ADDF-45FE-B901-E080A1B9C949}" destId="{698CA1C9-039D-4494-8FC0-9E436D720E46}" srcOrd="5" destOrd="0" presId="urn:microsoft.com/office/officeart/2018/5/layout/IconCircleLabelList"/>
    <dgm:cxn modelId="{DD80A27E-244D-4527-B5E9-4EB7505D386C}" type="presParOf" srcId="{41DD501B-ADDF-45FE-B901-E080A1B9C949}" destId="{B8FE03C6-0F6F-4C61-B8CF-29F24823BBD9}" srcOrd="6" destOrd="0" presId="urn:microsoft.com/office/officeart/2018/5/layout/IconCircleLabelList"/>
    <dgm:cxn modelId="{691C93B3-B36D-4C79-923A-55E8B547B22E}" type="presParOf" srcId="{B8FE03C6-0F6F-4C61-B8CF-29F24823BBD9}" destId="{567F50D0-4525-4D05-9C16-26B933610C64}" srcOrd="0" destOrd="0" presId="urn:microsoft.com/office/officeart/2018/5/layout/IconCircleLabelList"/>
    <dgm:cxn modelId="{02B2BCFB-C8FE-40AB-BBB0-EDA6AC1B24D2}" type="presParOf" srcId="{B8FE03C6-0F6F-4C61-B8CF-29F24823BBD9}" destId="{424D60D9-3DEB-45E8-AC3C-3878F7102B42}" srcOrd="1" destOrd="0" presId="urn:microsoft.com/office/officeart/2018/5/layout/IconCircleLabelList"/>
    <dgm:cxn modelId="{789F3AE8-C493-41A5-958E-DD9C3388C0DC}" type="presParOf" srcId="{B8FE03C6-0F6F-4C61-B8CF-29F24823BBD9}" destId="{549713D5-706A-4715-B166-0FDD0F55E52F}" srcOrd="2" destOrd="0" presId="urn:microsoft.com/office/officeart/2018/5/layout/IconCircleLabelList"/>
    <dgm:cxn modelId="{BAB2BA7E-09B8-4150-9155-454977A1961C}" type="presParOf" srcId="{B8FE03C6-0F6F-4C61-B8CF-29F24823BBD9}" destId="{589F3E5C-6257-4522-9B5B-8BF62818BFD2}" srcOrd="3" destOrd="0" presId="urn:microsoft.com/office/officeart/2018/5/layout/IconCircle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CEC54-F039-4063-AA66-D08D2F72723F}">
      <dsp:nvSpPr>
        <dsp:cNvPr id="0" name=""/>
        <dsp:cNvSpPr/>
      </dsp:nvSpPr>
      <dsp:spPr>
        <a:xfrm>
          <a:off x="562927" y="788206"/>
          <a:ext cx="1445998" cy="1445998"/>
        </a:xfrm>
        <a:prstGeom prst="ellipse">
          <a:avLst/>
        </a:prstGeom>
        <a:solidFill>
          <a:schemeClr val="tx1"/>
        </a:solidFill>
        <a:ln>
          <a:noFill/>
        </a:ln>
        <a:effectLst/>
      </dsp:spPr>
      <dsp:style>
        <a:lnRef idx="0">
          <a:scrgbClr r="0" g="0" b="0"/>
        </a:lnRef>
        <a:fillRef idx="1">
          <a:scrgbClr r="0" g="0" b="0"/>
        </a:fillRef>
        <a:effectRef idx="0">
          <a:scrgbClr r="0" g="0" b="0"/>
        </a:effectRef>
        <a:fontRef idx="minor"/>
      </dsp:style>
    </dsp:sp>
    <dsp:sp modelId="{E9C236FA-0095-4AFC-8B7E-1AFB491B78E9}">
      <dsp:nvSpPr>
        <dsp:cNvPr id="0" name=""/>
        <dsp:cNvSpPr/>
      </dsp:nvSpPr>
      <dsp:spPr>
        <a:xfrm>
          <a:off x="871091" y="1096370"/>
          <a:ext cx="829671" cy="8296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B7E973-29B0-4858-816B-756EDBAFDEB6}">
      <dsp:nvSpPr>
        <dsp:cNvPr id="0" name=""/>
        <dsp:cNvSpPr/>
      </dsp:nvSpPr>
      <dsp:spPr>
        <a:xfrm>
          <a:off x="100682" y="2684598"/>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dirty="0"/>
            <a:t>Harmful uses</a:t>
          </a:r>
        </a:p>
      </dsp:txBody>
      <dsp:txXfrm>
        <a:off x="100682" y="2684598"/>
        <a:ext cx="2370489" cy="720000"/>
      </dsp:txXfrm>
    </dsp:sp>
    <dsp:sp modelId="{4D61AA4D-EABA-4EBC-AFAB-3515E11227DB}">
      <dsp:nvSpPr>
        <dsp:cNvPr id="0" name=""/>
        <dsp:cNvSpPr/>
      </dsp:nvSpPr>
      <dsp:spPr>
        <a:xfrm>
          <a:off x="3348252" y="788206"/>
          <a:ext cx="1445998" cy="1445998"/>
        </a:xfrm>
        <a:prstGeom prst="ellipse">
          <a:avLst/>
        </a:prstGeom>
        <a:solidFill>
          <a:schemeClr val="tx1"/>
        </a:solidFill>
        <a:ln>
          <a:noFill/>
        </a:ln>
        <a:effectLst/>
      </dsp:spPr>
      <dsp:style>
        <a:lnRef idx="0">
          <a:scrgbClr r="0" g="0" b="0"/>
        </a:lnRef>
        <a:fillRef idx="1">
          <a:scrgbClr r="0" g="0" b="0"/>
        </a:fillRef>
        <a:effectRef idx="0">
          <a:scrgbClr r="0" g="0" b="0"/>
        </a:effectRef>
        <a:fontRef idx="minor"/>
      </dsp:style>
    </dsp:sp>
    <dsp:sp modelId="{2A9C4B7D-333F-4FB2-9971-82E0D62A71BE}">
      <dsp:nvSpPr>
        <dsp:cNvPr id="0" name=""/>
        <dsp:cNvSpPr/>
      </dsp:nvSpPr>
      <dsp:spPr>
        <a:xfrm>
          <a:off x="3656416" y="1096370"/>
          <a:ext cx="829671" cy="8296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09FE3F-AB0F-4F6E-81E8-1BB2CAF317A1}">
      <dsp:nvSpPr>
        <dsp:cNvPr id="0" name=""/>
        <dsp:cNvSpPr/>
      </dsp:nvSpPr>
      <dsp:spPr>
        <a:xfrm>
          <a:off x="2886007" y="2684598"/>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a:t>Limitations</a:t>
          </a:r>
        </a:p>
      </dsp:txBody>
      <dsp:txXfrm>
        <a:off x="2886007" y="2684598"/>
        <a:ext cx="2370489" cy="720000"/>
      </dsp:txXfrm>
    </dsp:sp>
    <dsp:sp modelId="{16DB95F3-2C1D-46F4-B6C1-1C131F8A5497}">
      <dsp:nvSpPr>
        <dsp:cNvPr id="0" name=""/>
        <dsp:cNvSpPr/>
      </dsp:nvSpPr>
      <dsp:spPr>
        <a:xfrm>
          <a:off x="6133577" y="788206"/>
          <a:ext cx="1445998" cy="1445998"/>
        </a:xfrm>
        <a:prstGeom prst="ellipse">
          <a:avLst/>
        </a:prstGeom>
        <a:solidFill>
          <a:schemeClr val="tx1"/>
        </a:solidFill>
        <a:ln>
          <a:noFill/>
        </a:ln>
        <a:effectLst/>
      </dsp:spPr>
      <dsp:style>
        <a:lnRef idx="0">
          <a:scrgbClr r="0" g="0" b="0"/>
        </a:lnRef>
        <a:fillRef idx="1">
          <a:scrgbClr r="0" g="0" b="0"/>
        </a:fillRef>
        <a:effectRef idx="0">
          <a:scrgbClr r="0" g="0" b="0"/>
        </a:effectRef>
        <a:fontRef idx="minor"/>
      </dsp:style>
    </dsp:sp>
    <dsp:sp modelId="{7E1D5AF6-5B9E-4673-8F6F-DA08F3D5E3C7}">
      <dsp:nvSpPr>
        <dsp:cNvPr id="0" name=""/>
        <dsp:cNvSpPr/>
      </dsp:nvSpPr>
      <dsp:spPr>
        <a:xfrm>
          <a:off x="6441741" y="1096370"/>
          <a:ext cx="829671" cy="8296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7AEAD7-9BDF-4BD1-AD10-E783522B3D1D}">
      <dsp:nvSpPr>
        <dsp:cNvPr id="0" name=""/>
        <dsp:cNvSpPr/>
      </dsp:nvSpPr>
      <dsp:spPr>
        <a:xfrm>
          <a:off x="5671332" y="2684598"/>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a:t>Learning Tool</a:t>
          </a:r>
        </a:p>
      </dsp:txBody>
      <dsp:txXfrm>
        <a:off x="5671332" y="2684598"/>
        <a:ext cx="2370489" cy="720000"/>
      </dsp:txXfrm>
    </dsp:sp>
    <dsp:sp modelId="{567F50D0-4525-4D05-9C16-26B933610C64}">
      <dsp:nvSpPr>
        <dsp:cNvPr id="0" name=""/>
        <dsp:cNvSpPr/>
      </dsp:nvSpPr>
      <dsp:spPr>
        <a:xfrm>
          <a:off x="8918902" y="788206"/>
          <a:ext cx="1445998" cy="1445998"/>
        </a:xfrm>
        <a:prstGeom prst="ellipse">
          <a:avLst/>
        </a:prstGeom>
        <a:solidFill>
          <a:schemeClr val="tx1"/>
        </a:solidFill>
        <a:ln>
          <a:noFill/>
        </a:ln>
        <a:effectLst/>
      </dsp:spPr>
      <dsp:style>
        <a:lnRef idx="0">
          <a:scrgbClr r="0" g="0" b="0"/>
        </a:lnRef>
        <a:fillRef idx="1">
          <a:scrgbClr r="0" g="0" b="0"/>
        </a:fillRef>
        <a:effectRef idx="0">
          <a:scrgbClr r="0" g="0" b="0"/>
        </a:effectRef>
        <a:fontRef idx="minor"/>
      </dsp:style>
    </dsp:sp>
    <dsp:sp modelId="{424D60D9-3DEB-45E8-AC3C-3878F7102B42}">
      <dsp:nvSpPr>
        <dsp:cNvPr id="0" name=""/>
        <dsp:cNvSpPr/>
      </dsp:nvSpPr>
      <dsp:spPr>
        <a:xfrm>
          <a:off x="9227066" y="1096370"/>
          <a:ext cx="829671" cy="8296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9F3E5C-6257-4522-9B5B-8BF62818BFD2}">
      <dsp:nvSpPr>
        <dsp:cNvPr id="0" name=""/>
        <dsp:cNvSpPr/>
      </dsp:nvSpPr>
      <dsp:spPr>
        <a:xfrm>
          <a:off x="8456657" y="2684598"/>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dirty="0"/>
            <a:t>DISCUSSION</a:t>
          </a:r>
        </a:p>
      </dsp:txBody>
      <dsp:txXfrm>
        <a:off x="8456657" y="2684598"/>
        <a:ext cx="2370489"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B2BC7C-F5E7-498D-B6AA-50F1B9B7FFC4}" type="datetimeFigureOut">
              <a:rPr lang="en-US" smtClean="0"/>
              <a:t>3/30/2023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96048E-223D-49E9-B3A4-E64DF0263E64}" type="slidenum">
              <a:rPr lang="en-US" smtClean="0"/>
              <a:t>‹#›</a:t>
            </a:fld>
            <a:endParaRPr lang="en-US"/>
          </a:p>
        </p:txBody>
      </p:sp>
    </p:spTree>
    <p:extLst>
      <p:ext uri="{BB962C8B-B14F-4D97-AF65-F5344CB8AC3E}">
        <p14:creationId xmlns:p14="http://schemas.microsoft.com/office/powerpoint/2010/main" val="613090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96048E-223D-49E9-B3A4-E64DF0263E64}" type="slidenum">
              <a:rPr lang="en-US" smtClean="0"/>
              <a:t>2</a:t>
            </a:fld>
            <a:endParaRPr lang="en-US"/>
          </a:p>
        </p:txBody>
      </p:sp>
    </p:spTree>
    <p:extLst>
      <p:ext uri="{BB962C8B-B14F-4D97-AF65-F5344CB8AC3E}">
        <p14:creationId xmlns:p14="http://schemas.microsoft.com/office/powerpoint/2010/main" val="2237256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two harmful uses we want to address are plagiarism and cheating</a:t>
            </a:r>
          </a:p>
          <a:p>
            <a:pPr marL="171450" indent="-171450">
              <a:buFont typeface="Arial" panose="020B0604020202020204" pitchFamily="34" charset="0"/>
              <a:buChar char="•"/>
            </a:pPr>
            <a:r>
              <a:rPr lang="en-US" dirty="0"/>
              <a:t>Starting with plagiarism</a:t>
            </a:r>
          </a:p>
          <a:p>
            <a:pPr marL="171450" indent="-171450">
              <a:buFont typeface="Arial" panose="020B0604020202020204" pitchFamily="34" charset="0"/>
              <a:buChar char="•"/>
            </a:pPr>
            <a:r>
              <a:rPr lang="en-US" dirty="0"/>
              <a:t>Common concern that students are having </a:t>
            </a:r>
            <a:r>
              <a:rPr lang="en-US" dirty="0" err="1"/>
              <a:t>ChatGPT</a:t>
            </a:r>
            <a:r>
              <a:rPr lang="en-US" dirty="0"/>
              <a:t> write their essays for them.</a:t>
            </a:r>
          </a:p>
          <a:p>
            <a:pPr marL="171450" indent="-171450">
              <a:buFont typeface="Arial" panose="020B0604020202020204" pitchFamily="34" charset="0"/>
              <a:buChar char="•"/>
            </a:pPr>
            <a:r>
              <a:rPr lang="en-US" dirty="0"/>
              <a:t>Let’s take a look at a prompt and see if you can spot the </a:t>
            </a:r>
            <a:r>
              <a:rPr lang="en-US" dirty="0" err="1"/>
              <a:t>ChatGPT</a:t>
            </a:r>
            <a:r>
              <a:rPr lang="en-US" dirty="0"/>
              <a:t> answer</a:t>
            </a:r>
          </a:p>
        </p:txBody>
      </p:sp>
      <p:sp>
        <p:nvSpPr>
          <p:cNvPr id="4" name="Slide Number Placeholder 3"/>
          <p:cNvSpPr>
            <a:spLocks noGrp="1"/>
          </p:cNvSpPr>
          <p:nvPr>
            <p:ph type="sldNum" sz="quarter" idx="5"/>
          </p:nvPr>
        </p:nvSpPr>
        <p:spPr/>
        <p:txBody>
          <a:bodyPr/>
          <a:lstStyle/>
          <a:p>
            <a:fld id="{6696048E-223D-49E9-B3A4-E64DF0263E64}" type="slidenum">
              <a:rPr lang="en-US" smtClean="0"/>
              <a:t>11</a:t>
            </a:fld>
            <a:endParaRPr lang="en-US"/>
          </a:p>
        </p:txBody>
      </p:sp>
    </p:spTree>
    <p:extLst>
      <p:ext uri="{BB962C8B-B14F-4D97-AF65-F5344CB8AC3E}">
        <p14:creationId xmlns:p14="http://schemas.microsoft.com/office/powerpoint/2010/main" val="2502361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This is a prompt that my colleagues and I entered into </a:t>
            </a:r>
            <a:r>
              <a:rPr lang="en-US" dirty="0" err="1"/>
              <a:t>ChatGPT</a:t>
            </a:r>
            <a:r>
              <a:rPr lang="en-US" dirty="0"/>
              <a:t>. </a:t>
            </a:r>
          </a:p>
          <a:p>
            <a:pPr marL="171450" indent="-171450">
              <a:buFont typeface="Arial" panose="020B0604020202020204" pitchFamily="34" charset="0"/>
              <a:buChar char="•"/>
            </a:pPr>
            <a:r>
              <a:rPr lang="en-US" dirty="0"/>
              <a:t>I am going to show you three paragraphs – at least one written by </a:t>
            </a:r>
            <a:r>
              <a:rPr lang="en-US" dirty="0" err="1"/>
              <a:t>ChatGPT</a:t>
            </a:r>
            <a:r>
              <a:rPr lang="en-US" dirty="0"/>
              <a:t>, at least one written by a human</a:t>
            </a:r>
          </a:p>
          <a:p>
            <a:pPr marL="171450" indent="-171450">
              <a:buFont typeface="Arial" panose="020B0604020202020204" pitchFamily="34" charset="0"/>
              <a:buChar char="•"/>
            </a:pPr>
            <a:r>
              <a:rPr lang="en-US" dirty="0"/>
              <a:t>let’s see if you can recognize what was written by a human and what was written by </a:t>
            </a:r>
            <a:r>
              <a:rPr lang="en-US" dirty="0" err="1"/>
              <a:t>ChatGPT</a:t>
            </a:r>
            <a:r>
              <a:rPr lang="en-US" dirty="0"/>
              <a:t>.</a:t>
            </a:r>
          </a:p>
          <a:p>
            <a:pPr marL="171450" indent="-171450">
              <a:buFont typeface="Arial" panose="020B0604020202020204" pitchFamily="34" charset="0"/>
              <a:buChar char="•"/>
            </a:pPr>
            <a:r>
              <a:rPr lang="en-US" dirty="0"/>
              <a:t>&lt;click&gt;Look at your Zoom toolbar, which should be either at the top or bottom of your screen, you will see a reactions button.</a:t>
            </a:r>
          </a:p>
          <a:p>
            <a:pPr marL="171450" indent="-171450">
              <a:buFont typeface="Arial" panose="020B0604020202020204" pitchFamily="34" charset="0"/>
              <a:buChar char="•"/>
            </a:pPr>
            <a:r>
              <a:rPr lang="en-US" dirty="0"/>
              <a:t>&lt;click&gt;Select that and see there are a variety of reactions including a heart and a party hat with confetti.</a:t>
            </a:r>
          </a:p>
          <a:p>
            <a:pPr marL="171450" indent="-171450">
              <a:buFont typeface="Arial" panose="020B0604020202020204" pitchFamily="34" charset="0"/>
              <a:buChar char="•"/>
            </a:pPr>
            <a:r>
              <a:rPr lang="en-US" dirty="0"/>
              <a:t>Go ahead and press one of those now for practice.</a:t>
            </a:r>
          </a:p>
          <a:p>
            <a:pPr marL="171450" indent="-171450">
              <a:buFont typeface="Arial" panose="020B0604020202020204" pitchFamily="34" charset="0"/>
              <a:buChar char="•"/>
            </a:pPr>
            <a:r>
              <a:rPr lang="en-US" dirty="0"/>
              <a:t>Now – when I show you the opening paragraph for the answers to this prompt, use your heart reaction if you think it is a human response and your party hat with confetti reaction if you think it is a </a:t>
            </a:r>
            <a:r>
              <a:rPr lang="en-US" dirty="0" err="1"/>
              <a:t>ChatGPT</a:t>
            </a:r>
            <a:r>
              <a:rPr lang="en-US" dirty="0"/>
              <a:t> response.</a:t>
            </a:r>
          </a:p>
        </p:txBody>
      </p:sp>
      <p:sp>
        <p:nvSpPr>
          <p:cNvPr id="4" name="Slide Number Placeholder 3"/>
          <p:cNvSpPr>
            <a:spLocks noGrp="1"/>
          </p:cNvSpPr>
          <p:nvPr>
            <p:ph type="sldNum" sz="quarter" idx="5"/>
          </p:nvPr>
        </p:nvSpPr>
        <p:spPr/>
        <p:txBody>
          <a:bodyPr/>
          <a:lstStyle/>
          <a:p>
            <a:fld id="{6696048E-223D-49E9-B3A4-E64DF0263E64}" type="slidenum">
              <a:rPr lang="en-US" smtClean="0"/>
              <a:t>12</a:t>
            </a:fld>
            <a:endParaRPr lang="en-US"/>
          </a:p>
        </p:txBody>
      </p:sp>
    </p:spTree>
    <p:extLst>
      <p:ext uri="{BB962C8B-B14F-4D97-AF65-F5344CB8AC3E}">
        <p14:creationId xmlns:p14="http://schemas.microsoft.com/office/powerpoint/2010/main" val="1312069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96048E-223D-49E9-B3A4-E64DF0263E64}" type="slidenum">
              <a:rPr lang="en-US" smtClean="0"/>
              <a:t>13</a:t>
            </a:fld>
            <a:endParaRPr lang="en-US"/>
          </a:p>
        </p:txBody>
      </p:sp>
    </p:spTree>
    <p:extLst>
      <p:ext uri="{BB962C8B-B14F-4D97-AF65-F5344CB8AC3E}">
        <p14:creationId xmlns:p14="http://schemas.microsoft.com/office/powerpoint/2010/main" val="3553103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96048E-223D-49E9-B3A4-E64DF0263E64}" type="slidenum">
              <a:rPr lang="en-US" smtClean="0"/>
              <a:t>14</a:t>
            </a:fld>
            <a:endParaRPr lang="en-US"/>
          </a:p>
        </p:txBody>
      </p:sp>
    </p:spTree>
    <p:extLst>
      <p:ext uri="{BB962C8B-B14F-4D97-AF65-F5344CB8AC3E}">
        <p14:creationId xmlns:p14="http://schemas.microsoft.com/office/powerpoint/2010/main" val="3487738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96048E-223D-49E9-B3A4-E64DF0263E64}" type="slidenum">
              <a:rPr lang="en-US" smtClean="0"/>
              <a:t>15</a:t>
            </a:fld>
            <a:endParaRPr lang="en-US"/>
          </a:p>
        </p:txBody>
      </p:sp>
    </p:spTree>
    <p:extLst>
      <p:ext uri="{BB962C8B-B14F-4D97-AF65-F5344CB8AC3E}">
        <p14:creationId xmlns:p14="http://schemas.microsoft.com/office/powerpoint/2010/main" val="3592910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It can be difficult to recognize AI-generated content by looking at just one example, </a:t>
            </a:r>
          </a:p>
          <a:p>
            <a:pPr marL="171450" indent="-171450">
              <a:buFont typeface="Arial" panose="020B0604020202020204" pitchFamily="34" charset="0"/>
              <a:buChar char="•"/>
            </a:pPr>
            <a:r>
              <a:rPr lang="en-US" dirty="0"/>
              <a:t>However when my colleagues and I compared our results</a:t>
            </a:r>
          </a:p>
          <a:p>
            <a:pPr marL="171450" indent="-171450">
              <a:buFont typeface="Arial" panose="020B0604020202020204" pitchFamily="34" charset="0"/>
              <a:buChar char="•"/>
            </a:pPr>
            <a:r>
              <a:rPr lang="en-US" dirty="0"/>
              <a:t>The writing sounds formulaic, and there is no distinct style or sense of a human voice.</a:t>
            </a:r>
          </a:p>
          <a:p>
            <a:pPr marL="171450" indent="-171450">
              <a:buFont typeface="Arial" panose="020B0604020202020204" pitchFamily="34" charset="0"/>
              <a:buChar char="•"/>
            </a:pPr>
            <a:r>
              <a:rPr lang="en-US" dirty="0"/>
              <a:t>Look at this example taken from 4 different </a:t>
            </a:r>
            <a:r>
              <a:rPr lang="en-US" dirty="0" err="1"/>
              <a:t>ChatGPT</a:t>
            </a:r>
            <a:r>
              <a:rPr lang="en-US" dirty="0"/>
              <a:t> responses from 4 different users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16</a:t>
            </a:fld>
            <a:endParaRPr lang="en-US"/>
          </a:p>
        </p:txBody>
      </p:sp>
    </p:spTree>
    <p:extLst>
      <p:ext uri="{BB962C8B-B14F-4D97-AF65-F5344CB8AC3E}">
        <p14:creationId xmlns:p14="http://schemas.microsoft.com/office/powerpoint/2010/main" val="3863684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Each essay used slightly different wording, but there was a definite pattern to them.</a:t>
            </a:r>
          </a:p>
          <a:p>
            <a:pPr marL="171450" indent="-171450">
              <a:buFont typeface="Arial" panose="020B0604020202020204" pitchFamily="34" charset="0"/>
              <a:buChar char="•"/>
            </a:pPr>
            <a:r>
              <a:rPr lang="en-US" dirty="0"/>
              <a:t>None of the essays took a stand, but rather described the portrayal of Atticus Finch.</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 few interesting items to 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We entered the responses back to </a:t>
            </a:r>
            <a:r>
              <a:rPr lang="en-US" dirty="0" err="1"/>
              <a:t>ChatGPT</a:t>
            </a:r>
            <a:r>
              <a:rPr lang="en-US" dirty="0"/>
              <a:t> and asked if it could identify which were human-written and which were chatbot written, and </a:t>
            </a:r>
            <a:r>
              <a:rPr lang="en-US" dirty="0" err="1"/>
              <a:t>ChatGPT</a:t>
            </a:r>
            <a:r>
              <a:rPr lang="en-US" dirty="0"/>
              <a:t> didn’t recognize its own formulaic writing.</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We entered these responses into an assignment with </a:t>
            </a:r>
            <a:r>
              <a:rPr lang="en-US" dirty="0" err="1"/>
              <a:t>TurnItIn</a:t>
            </a:r>
            <a:r>
              <a:rPr lang="en-US" dirty="0"/>
              <a:t>,</a:t>
            </a:r>
          </a:p>
          <a:p>
            <a:pPr marL="171450" indent="-171450">
              <a:buFont typeface="Arial" panose="020B0604020202020204" pitchFamily="34" charset="0"/>
              <a:buChar char="•"/>
            </a:pPr>
            <a:r>
              <a:rPr lang="en-US" dirty="0"/>
              <a:t>With just one submission, </a:t>
            </a:r>
            <a:r>
              <a:rPr lang="en-US" dirty="0" err="1"/>
              <a:t>TurnItIn</a:t>
            </a:r>
            <a:r>
              <a:rPr lang="en-US" dirty="0"/>
              <a:t> did not recognize the submission as problematic. </a:t>
            </a:r>
          </a:p>
          <a:p>
            <a:pPr marL="171450" indent="-171450">
              <a:buFont typeface="Arial" panose="020B0604020202020204" pitchFamily="34" charset="0"/>
              <a:buChar char="•"/>
            </a:pPr>
            <a:r>
              <a:rPr lang="en-US" dirty="0"/>
              <a:t>However, once we submitted all of the essays, </a:t>
            </a:r>
            <a:r>
              <a:rPr lang="en-US" dirty="0" err="1"/>
              <a:t>TurnItIn</a:t>
            </a:r>
            <a:r>
              <a:rPr lang="en-US" dirty="0"/>
              <a:t> did flag for similarities,</a:t>
            </a:r>
          </a:p>
          <a:p>
            <a:pPr marL="171450" indent="-171450">
              <a:buFont typeface="Arial" panose="020B0604020202020204" pitchFamily="34" charset="0"/>
              <a:buChar char="•"/>
            </a:pPr>
            <a:r>
              <a:rPr lang="en-US" dirty="0" err="1"/>
              <a:t>TurnItIn</a:t>
            </a:r>
            <a:r>
              <a:rPr lang="en-US" dirty="0"/>
              <a:t> also announced yesterday that it will be adding a </a:t>
            </a:r>
            <a:r>
              <a:rPr lang="en-US" dirty="0" err="1"/>
              <a:t>ChatGPT</a:t>
            </a:r>
            <a:r>
              <a:rPr lang="en-US" dirty="0"/>
              <a:t> detector to its existing services.</a:t>
            </a:r>
          </a:p>
        </p:txBody>
      </p:sp>
      <p:sp>
        <p:nvSpPr>
          <p:cNvPr id="4" name="Slide Number Placeholder 3"/>
          <p:cNvSpPr>
            <a:spLocks noGrp="1"/>
          </p:cNvSpPr>
          <p:nvPr>
            <p:ph type="sldNum" sz="quarter" idx="5"/>
          </p:nvPr>
        </p:nvSpPr>
        <p:spPr/>
        <p:txBody>
          <a:bodyPr/>
          <a:lstStyle/>
          <a:p>
            <a:fld id="{6696048E-223D-49E9-B3A4-E64DF0263E64}" type="slidenum">
              <a:rPr lang="en-US" smtClean="0"/>
              <a:t>17</a:t>
            </a:fld>
            <a:endParaRPr lang="en-US"/>
          </a:p>
        </p:txBody>
      </p:sp>
    </p:spTree>
    <p:extLst>
      <p:ext uri="{BB962C8B-B14F-4D97-AF65-F5344CB8AC3E}">
        <p14:creationId xmlns:p14="http://schemas.microsoft.com/office/powerpoint/2010/main" val="2128086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big concern about </a:t>
            </a:r>
            <a:r>
              <a:rPr lang="en-US" dirty="0" err="1"/>
              <a:t>ChatGPT</a:t>
            </a:r>
            <a:r>
              <a:rPr lang="en-US" dirty="0"/>
              <a:t> is how it can be used as a tool for cheating.</a:t>
            </a:r>
          </a:p>
        </p:txBody>
      </p:sp>
      <p:sp>
        <p:nvSpPr>
          <p:cNvPr id="4" name="Slide Number Placeholder 3"/>
          <p:cNvSpPr>
            <a:spLocks noGrp="1"/>
          </p:cNvSpPr>
          <p:nvPr>
            <p:ph type="sldNum" sz="quarter" idx="5"/>
          </p:nvPr>
        </p:nvSpPr>
        <p:spPr/>
        <p:txBody>
          <a:bodyPr/>
          <a:lstStyle/>
          <a:p>
            <a:fld id="{6696048E-223D-49E9-B3A4-E64DF0263E64}" type="slidenum">
              <a:rPr lang="en-US" smtClean="0"/>
              <a:t>18</a:t>
            </a:fld>
            <a:endParaRPr lang="en-US"/>
          </a:p>
        </p:txBody>
      </p:sp>
    </p:spTree>
    <p:extLst>
      <p:ext uri="{BB962C8B-B14F-4D97-AF65-F5344CB8AC3E}">
        <p14:creationId xmlns:p14="http://schemas.microsoft.com/office/powerpoint/2010/main" val="2330984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tried to get into the mindset of how a student might cheat on an exam using </a:t>
            </a:r>
            <a:r>
              <a:rPr lang="en-US" dirty="0" err="1"/>
              <a:t>ChatGPT</a:t>
            </a:r>
            <a:endParaRPr lang="en-US" dirty="0"/>
          </a:p>
          <a:p>
            <a:r>
              <a:rPr lang="en-US" dirty="0"/>
              <a:t>So I started by asking it this question.</a:t>
            </a:r>
          </a:p>
          <a:p>
            <a:endParaRPr lang="en-US" dirty="0"/>
          </a:p>
          <a:p>
            <a:r>
              <a:rPr lang="en-US" dirty="0"/>
              <a:t>I told Chat GPT it was ok – I had permission to use outside sources, and suddenly it was more than willing to help.</a:t>
            </a:r>
          </a:p>
        </p:txBody>
      </p:sp>
      <p:sp>
        <p:nvSpPr>
          <p:cNvPr id="4" name="Slide Number Placeholder 3"/>
          <p:cNvSpPr>
            <a:spLocks noGrp="1"/>
          </p:cNvSpPr>
          <p:nvPr>
            <p:ph type="sldNum" sz="quarter" idx="5"/>
          </p:nvPr>
        </p:nvSpPr>
        <p:spPr/>
        <p:txBody>
          <a:bodyPr/>
          <a:lstStyle/>
          <a:p>
            <a:fld id="{6696048E-223D-49E9-B3A4-E64DF0263E64}" type="slidenum">
              <a:rPr lang="en-US" smtClean="0"/>
              <a:t>19</a:t>
            </a:fld>
            <a:endParaRPr lang="en-US"/>
          </a:p>
        </p:txBody>
      </p:sp>
    </p:spTree>
    <p:extLst>
      <p:ext uri="{BB962C8B-B14F-4D97-AF65-F5344CB8AC3E}">
        <p14:creationId xmlns:p14="http://schemas.microsoft.com/office/powerpoint/2010/main" val="4093416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then I asked it for help with multiple choice questions, and it said “Of Course!”</a:t>
            </a:r>
          </a:p>
          <a:p>
            <a:endParaRPr lang="en-US" dirty="0"/>
          </a:p>
          <a:p>
            <a:r>
              <a:rPr lang="en-US" dirty="0"/>
              <a:t>I proceeded to copy and paste 50 questions from a 600-level midterm into </a:t>
            </a:r>
            <a:r>
              <a:rPr lang="en-US" dirty="0" err="1"/>
              <a:t>ChatGPT</a:t>
            </a:r>
            <a:r>
              <a:rPr lang="en-US" dirty="0"/>
              <a:t>,</a:t>
            </a:r>
          </a:p>
          <a:p>
            <a:r>
              <a:rPr lang="en-US" dirty="0"/>
              <a:t>and within 32 minutes, </a:t>
            </a:r>
          </a:p>
          <a:p>
            <a:r>
              <a:rPr lang="en-US" dirty="0"/>
              <a:t>&lt;click&gt;</a:t>
            </a:r>
          </a:p>
          <a:p>
            <a:r>
              <a:rPr lang="en-US" dirty="0"/>
              <a:t>I had a solid B.</a:t>
            </a:r>
          </a:p>
          <a:p>
            <a:endParaRPr lang="en-US" dirty="0"/>
          </a:p>
          <a:p>
            <a:r>
              <a:rPr lang="en-US" dirty="0"/>
              <a:t>This is a midterm exam that takes most students 2-3 hours to complete</a:t>
            </a:r>
          </a:p>
          <a:p>
            <a:endParaRPr lang="en-US" dirty="0"/>
          </a:p>
          <a:p>
            <a:r>
              <a:rPr lang="en-US" dirty="0"/>
              <a:t>Obviously this is alarming to hear, &lt;click to next slide&gt;</a:t>
            </a:r>
          </a:p>
          <a:p>
            <a:endParaRPr lang="en-US" dirty="0"/>
          </a:p>
          <a:p>
            <a:r>
              <a:rPr lang="en-US" dirty="0"/>
              <a:t>So let’s talk about what we can do…</a:t>
            </a: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20</a:t>
            </a:fld>
            <a:endParaRPr lang="en-US"/>
          </a:p>
        </p:txBody>
      </p:sp>
    </p:spTree>
    <p:extLst>
      <p:ext uri="{BB962C8B-B14F-4D97-AF65-F5344CB8AC3E}">
        <p14:creationId xmlns:p14="http://schemas.microsoft.com/office/powerpoint/2010/main" val="344929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Feels like a moving target</a:t>
            </a:r>
          </a:p>
          <a:p>
            <a:pPr marL="171450" indent="-171450">
              <a:buFont typeface="Arial" panose="020B0604020202020204" pitchFamily="34" charset="0"/>
              <a:buChar char="•"/>
            </a:pPr>
            <a:r>
              <a:rPr lang="en-US" dirty="0"/>
              <a:t>We don’t have all the answers, but we would like to share what we know and help facilitate a conversation.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Start by Identifying some general terms</a:t>
            </a:r>
          </a:p>
        </p:txBody>
      </p:sp>
      <p:sp>
        <p:nvSpPr>
          <p:cNvPr id="4" name="Slide Number Placeholder 3"/>
          <p:cNvSpPr>
            <a:spLocks noGrp="1"/>
          </p:cNvSpPr>
          <p:nvPr>
            <p:ph type="sldNum" sz="quarter" idx="5"/>
          </p:nvPr>
        </p:nvSpPr>
        <p:spPr/>
        <p:txBody>
          <a:bodyPr/>
          <a:lstStyle/>
          <a:p>
            <a:fld id="{6696048E-223D-49E9-B3A4-E64DF0263E64}" type="slidenum">
              <a:rPr lang="en-US" smtClean="0"/>
              <a:t>3</a:t>
            </a:fld>
            <a:endParaRPr lang="en-US"/>
          </a:p>
        </p:txBody>
      </p:sp>
    </p:spTree>
    <p:extLst>
      <p:ext uri="{BB962C8B-B14F-4D97-AF65-F5344CB8AC3E}">
        <p14:creationId xmlns:p14="http://schemas.microsoft.com/office/powerpoint/2010/main" val="2611332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let’s talk about what we can do…</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21</a:t>
            </a:fld>
            <a:endParaRPr lang="en-US"/>
          </a:p>
        </p:txBody>
      </p:sp>
    </p:spTree>
    <p:extLst>
      <p:ext uri="{BB962C8B-B14F-4D97-AF65-F5344CB8AC3E}">
        <p14:creationId xmlns:p14="http://schemas.microsoft.com/office/powerpoint/2010/main" val="2689270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It sounds obvious, but the more you know your students the easier it is to detect something that doesn’t sound like them. &lt;PAUSE!&gt;</a:t>
            </a:r>
          </a:p>
          <a:p>
            <a:pPr marL="171450" indent="-171450">
              <a:buFont typeface="Arial" panose="020B0604020202020204" pitchFamily="34" charset="0"/>
              <a:buChar char="•"/>
            </a:pPr>
            <a:r>
              <a:rPr lang="en-US" dirty="0"/>
              <a:t>Instructors report after initial fear of </a:t>
            </a:r>
            <a:r>
              <a:rPr lang="en-US" dirty="0" err="1"/>
              <a:t>ChatGPT</a:t>
            </a:r>
            <a:r>
              <a:rPr lang="en-US" dirty="0"/>
              <a:t> being used </a:t>
            </a:r>
          </a:p>
          <a:p>
            <a:pPr marL="171450" indent="-171450">
              <a:buFont typeface="Arial" panose="020B0604020202020204" pitchFamily="34" charset="0"/>
              <a:buChar char="•"/>
            </a:pPr>
            <a:r>
              <a:rPr lang="en-US" dirty="0"/>
              <a:t>their experience with students and their knowledge of the content made detection fairly easy.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22</a:t>
            </a:fld>
            <a:endParaRPr lang="en-US"/>
          </a:p>
        </p:txBody>
      </p:sp>
    </p:spTree>
    <p:extLst>
      <p:ext uri="{BB962C8B-B14F-4D97-AF65-F5344CB8AC3E}">
        <p14:creationId xmlns:p14="http://schemas.microsoft.com/office/powerpoint/2010/main" val="458298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dirty="0"/>
              <a:t>Know before you grade what </a:t>
            </a:r>
            <a:r>
              <a:rPr lang="en-US" dirty="0" err="1"/>
              <a:t>ChatGPT</a:t>
            </a:r>
            <a:r>
              <a:rPr lang="en-US" dirty="0"/>
              <a:t> is saying </a:t>
            </a:r>
          </a:p>
          <a:p>
            <a:pPr marL="228600" indent="-228600">
              <a:buFont typeface="Arial" panose="020B0604020202020204" pitchFamily="34" charset="0"/>
              <a:buChar char="•"/>
            </a:pPr>
            <a:r>
              <a:rPr lang="en-US" dirty="0"/>
              <a:t>ask it to answer your own question – have it re-generate the response several times. </a:t>
            </a:r>
          </a:p>
          <a:p>
            <a:pPr marL="228600" indent="-228600">
              <a:buFont typeface="Arial" panose="020B0604020202020204" pitchFamily="34" charset="0"/>
              <a:buChar char="•"/>
            </a:pPr>
            <a:r>
              <a:rPr lang="en-US" dirty="0"/>
              <a:t>A “formula” or pattern will become apparent. </a:t>
            </a:r>
          </a:p>
          <a:p>
            <a:pPr marL="228600" indent="-228600">
              <a:buFont typeface="Arial" panose="020B0604020202020204" pitchFamily="34" charset="0"/>
              <a:buChar char="•"/>
            </a:pPr>
            <a:r>
              <a:rPr lang="en-US" dirty="0"/>
              <a:t>Tell your students that you are doing that.</a:t>
            </a:r>
          </a:p>
          <a:p>
            <a:pPr marL="228600" indent="-2286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23</a:t>
            </a:fld>
            <a:endParaRPr lang="en-US"/>
          </a:p>
        </p:txBody>
      </p:sp>
    </p:spTree>
    <p:extLst>
      <p:ext uri="{BB962C8B-B14F-4D97-AF65-F5344CB8AC3E}">
        <p14:creationId xmlns:p14="http://schemas.microsoft.com/office/powerpoint/2010/main" val="31492762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Course policy that is explicitly stated in your syllabus and on assignments. </a:t>
            </a:r>
          </a:p>
          <a:p>
            <a:pPr marL="171450" indent="-171450">
              <a:buFont typeface="Arial" panose="020B0604020202020204" pitchFamily="34" charset="0"/>
              <a:buChar char="•"/>
            </a:pPr>
            <a:r>
              <a:rPr lang="en-US" dirty="0"/>
              <a:t>Whether you don’t want to use it at all or want them to provide appropriate citation for when it is used, it’s important that your students </a:t>
            </a:r>
          </a:p>
          <a:p>
            <a:pPr marL="171450" indent="-171450">
              <a:buFont typeface="Arial" panose="020B0604020202020204" pitchFamily="34" charset="0"/>
              <a:buChar char="•"/>
            </a:pPr>
            <a:r>
              <a:rPr lang="en-US" dirty="0"/>
              <a:t>(1) know you are familiar with it and </a:t>
            </a:r>
          </a:p>
          <a:p>
            <a:pPr marL="171450" indent="-171450">
              <a:buFont typeface="Arial" panose="020B0604020202020204" pitchFamily="34" charset="0"/>
              <a:buChar char="•"/>
            </a:pPr>
            <a:r>
              <a:rPr lang="en-US" dirty="0"/>
              <a:t>(2) know what your expectations are surrounding it.</a:t>
            </a:r>
          </a:p>
        </p:txBody>
      </p:sp>
      <p:sp>
        <p:nvSpPr>
          <p:cNvPr id="4" name="Slide Number Placeholder 3"/>
          <p:cNvSpPr>
            <a:spLocks noGrp="1"/>
          </p:cNvSpPr>
          <p:nvPr>
            <p:ph type="sldNum" sz="quarter" idx="5"/>
          </p:nvPr>
        </p:nvSpPr>
        <p:spPr/>
        <p:txBody>
          <a:bodyPr/>
          <a:lstStyle/>
          <a:p>
            <a:fld id="{6696048E-223D-49E9-B3A4-E64DF0263E64}" type="slidenum">
              <a:rPr lang="en-US" smtClean="0"/>
              <a:t>24</a:t>
            </a:fld>
            <a:endParaRPr lang="en-US"/>
          </a:p>
        </p:txBody>
      </p:sp>
    </p:spTree>
    <p:extLst>
      <p:ext uri="{BB962C8B-B14F-4D97-AF65-F5344CB8AC3E}">
        <p14:creationId xmlns:p14="http://schemas.microsoft.com/office/powerpoint/2010/main" val="2233311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Consider your types of quiz questions</a:t>
            </a:r>
          </a:p>
          <a:p>
            <a:pPr marL="171450" indent="-171450">
              <a:buFont typeface="Arial" panose="020B0604020202020204" pitchFamily="34" charset="0"/>
              <a:buChar char="•"/>
            </a:pPr>
            <a:r>
              <a:rPr lang="en-US" dirty="0"/>
              <a:t>multiple choice are easier to grade but make using outside sources easier as well.</a:t>
            </a:r>
          </a:p>
          <a:p>
            <a:pPr marL="171450" indent="-171450">
              <a:buFont typeface="Arial" panose="020B0604020202020204" pitchFamily="34" charset="0"/>
              <a:buChar char="•"/>
            </a:pPr>
            <a:r>
              <a:rPr lang="en-US" dirty="0"/>
              <a:t>Consider crafting questions that have more than one correct answer </a:t>
            </a:r>
          </a:p>
          <a:p>
            <a:pPr marL="171450" indent="-171450">
              <a:buFont typeface="Arial" panose="020B0604020202020204" pitchFamily="34" charset="0"/>
              <a:buChar char="•"/>
            </a:pPr>
            <a:r>
              <a:rPr lang="en-US" dirty="0"/>
              <a:t>or that require taking a stand or making an argument</a:t>
            </a:r>
          </a:p>
          <a:p>
            <a:pPr marL="171450" indent="-171450">
              <a:buFont typeface="Arial" panose="020B0604020202020204" pitchFamily="34" charset="0"/>
              <a:buChar char="•"/>
            </a:pPr>
            <a:r>
              <a:rPr lang="en-US" dirty="0"/>
              <a:t>Any question that requires creativity, critical thinking, understanding of nuance or any higher order thinking is harder to generate responses for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 few other considerations for quiz security include</a:t>
            </a:r>
          </a:p>
          <a:p>
            <a:pPr marL="171450" indent="-171450">
              <a:buFont typeface="Arial" panose="020B0604020202020204" pitchFamily="34" charset="0"/>
              <a:buChar char="•"/>
            </a:pPr>
            <a:r>
              <a:rPr lang="en-US" dirty="0"/>
              <a:t>Time limits for exams and smaller testing windows</a:t>
            </a:r>
          </a:p>
          <a:p>
            <a:pPr marL="171450" indent="-171450">
              <a:buFont typeface="Arial" panose="020B0604020202020204" pitchFamily="34" charset="0"/>
              <a:buChar char="•"/>
            </a:pPr>
            <a:r>
              <a:rPr lang="en-US" dirty="0"/>
              <a:t>If the exam should require students to work through some of the problems, require them to show their work and submit it as a file upload.</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25</a:t>
            </a:fld>
            <a:endParaRPr lang="en-US"/>
          </a:p>
        </p:txBody>
      </p:sp>
    </p:spTree>
    <p:extLst>
      <p:ext uri="{BB962C8B-B14F-4D97-AF65-F5344CB8AC3E}">
        <p14:creationId xmlns:p14="http://schemas.microsoft.com/office/powerpoint/2010/main" val="1118457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It may be time to re-evaluate high-stakes multiple choice quizzes</a:t>
            </a:r>
          </a:p>
          <a:p>
            <a:pPr marL="171450" indent="-171450">
              <a:buFont typeface="Arial" panose="020B0604020202020204" pitchFamily="34" charset="0"/>
              <a:buChar char="•"/>
            </a:pPr>
            <a:r>
              <a:rPr lang="en-US" dirty="0"/>
              <a:t>M/C quizzes serve to quickly check for understanding, </a:t>
            </a:r>
          </a:p>
          <a:p>
            <a:pPr marL="171450" indent="-171450">
              <a:buFont typeface="Arial" panose="020B0604020202020204" pitchFamily="34" charset="0"/>
              <a:buChar char="•"/>
            </a:pPr>
            <a:r>
              <a:rPr lang="en-US" dirty="0"/>
              <a:t>but to truly ensure students are able to demonstrate the knowledge or skills they have learned,</a:t>
            </a:r>
          </a:p>
          <a:p>
            <a:pPr marL="171450" indent="-171450">
              <a:buFont typeface="Arial" panose="020B0604020202020204" pitchFamily="34" charset="0"/>
              <a:buChar char="•"/>
            </a:pPr>
            <a:r>
              <a:rPr lang="en-US" dirty="0"/>
              <a:t>Consider Authentic Assessments that requires higher order thinking and demonstrate the ability to evaluate, make decisions, and adjust.</a:t>
            </a:r>
          </a:p>
        </p:txBody>
      </p:sp>
      <p:sp>
        <p:nvSpPr>
          <p:cNvPr id="4" name="Slide Number Placeholder 3"/>
          <p:cNvSpPr>
            <a:spLocks noGrp="1"/>
          </p:cNvSpPr>
          <p:nvPr>
            <p:ph type="sldNum" sz="quarter" idx="5"/>
          </p:nvPr>
        </p:nvSpPr>
        <p:spPr/>
        <p:txBody>
          <a:bodyPr/>
          <a:lstStyle/>
          <a:p>
            <a:fld id="{6696048E-223D-49E9-B3A4-E64DF0263E64}" type="slidenum">
              <a:rPr lang="en-US" smtClean="0"/>
              <a:t>26</a:t>
            </a:fld>
            <a:endParaRPr lang="en-US"/>
          </a:p>
        </p:txBody>
      </p:sp>
    </p:spTree>
    <p:extLst>
      <p:ext uri="{BB962C8B-B14F-4D97-AF65-F5344CB8AC3E}">
        <p14:creationId xmlns:p14="http://schemas.microsoft.com/office/powerpoint/2010/main" val="2033605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Finally, within Canvas there are a few tools to consider.</a:t>
            </a:r>
          </a:p>
          <a:p>
            <a:pPr marL="171450" indent="-171450">
              <a:buFont typeface="Arial" panose="020B0604020202020204" pitchFamily="34" charset="0"/>
              <a:buChar char="•"/>
            </a:pPr>
            <a:r>
              <a:rPr lang="en-US" dirty="0"/>
              <a:t>In the example of the 600-level exam, our team ran some tests.</a:t>
            </a:r>
          </a:p>
          <a:p>
            <a:pPr marL="171450" indent="-171450">
              <a:buFont typeface="Arial" panose="020B0604020202020204" pitchFamily="34" charset="0"/>
              <a:buChar char="•"/>
            </a:pPr>
            <a:r>
              <a:rPr lang="en-US" dirty="0"/>
              <a:t>We had 5 different test takers take the exam using their own </a:t>
            </a:r>
            <a:r>
              <a:rPr lang="en-US" dirty="0" err="1"/>
              <a:t>ChatGPT</a:t>
            </a:r>
            <a:r>
              <a:rPr lang="en-US" dirty="0"/>
              <a:t> account, and we made two important discoveries: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0" indent="0">
              <a:buNone/>
            </a:pPr>
            <a:r>
              <a:rPr lang="en-US" dirty="0"/>
              <a:t>#1 </a:t>
            </a:r>
            <a:r>
              <a:rPr lang="en-US" dirty="0" err="1"/>
              <a:t>ChatGPT</a:t>
            </a:r>
            <a:r>
              <a:rPr lang="en-US" dirty="0"/>
              <a:t> was consistently wrong on the same questions</a:t>
            </a:r>
          </a:p>
          <a:p>
            <a:pPr marL="0" indent="0">
              <a:buNone/>
            </a:pPr>
            <a:endParaRPr lang="en-US" dirty="0"/>
          </a:p>
          <a:p>
            <a:pPr marL="0" indent="0">
              <a:buNone/>
            </a:pPr>
            <a:r>
              <a:rPr lang="en-US" dirty="0"/>
              <a:t>PLEASE NOTE: many students getting the same answer wrong is not necessarily indicative of cheating. </a:t>
            </a:r>
          </a:p>
          <a:p>
            <a:pPr marL="0" indent="0">
              <a:buNone/>
            </a:pPr>
            <a:r>
              <a:rPr lang="en-US" dirty="0"/>
              <a:t>It’s possible it is the way the question is worded or perhaps an error on how the quiz was written.</a:t>
            </a:r>
          </a:p>
          <a:p>
            <a:pPr marL="0" indent="0">
              <a:buNone/>
            </a:pPr>
            <a:r>
              <a:rPr lang="en-US" dirty="0"/>
              <a:t>However, if you suspect cheating has occurred and see a pattern of incorrect answers, your next step would be to look at the Canvas Quiz Log.</a:t>
            </a:r>
          </a:p>
          <a:p>
            <a:pPr marL="228600" indent="-228600">
              <a:buAutoNum type="arabicPeriod"/>
            </a:pPr>
            <a:endParaRPr lang="en-US" dirty="0"/>
          </a:p>
          <a:p>
            <a:pPr marL="0" indent="0">
              <a:buNone/>
            </a:pPr>
            <a:endParaRPr lang="en-US" dirty="0"/>
          </a:p>
          <a:p>
            <a:pPr marL="0" indent="0">
              <a:buNone/>
            </a:pPr>
            <a:r>
              <a:rPr lang="en-US" dirty="0"/>
              <a:t>The quiz log shows students’ activity during an exam.</a:t>
            </a:r>
          </a:p>
          <a:p>
            <a:pPr marL="0" indent="0">
              <a:buNone/>
            </a:pPr>
            <a:endParaRPr lang="en-US" dirty="0"/>
          </a:p>
          <a:p>
            <a:pPr marL="0" indent="0">
              <a:buNone/>
            </a:pPr>
            <a:r>
              <a:rPr lang="en-US" dirty="0"/>
              <a:t>AGAIN – PLEASE NOTE - A student leaving the testing environment once or twice is not necessarily proof of cheating, </a:t>
            </a:r>
          </a:p>
          <a:p>
            <a:pPr marL="0" indent="0">
              <a:buNone/>
            </a:pPr>
            <a:r>
              <a:rPr lang="en-US" dirty="0"/>
              <a:t>they may have needed to step away from their computer or perhaps their battery died.</a:t>
            </a:r>
          </a:p>
          <a:p>
            <a:pPr marL="0" indent="0">
              <a:buNone/>
            </a:pPr>
            <a:endParaRPr lang="en-US" dirty="0"/>
          </a:p>
          <a:p>
            <a:pPr marL="0" indent="0">
              <a:buNone/>
            </a:pPr>
            <a:r>
              <a:rPr lang="en-US" dirty="0"/>
              <a:t>But take a look at these examples.</a:t>
            </a:r>
          </a:p>
          <a:p>
            <a:pPr marL="0" indent="0">
              <a:buNone/>
            </a:pPr>
            <a:endParaRPr lang="en-US" dirty="0"/>
          </a:p>
          <a:p>
            <a:pPr marL="0" indent="0">
              <a:buNone/>
            </a:pPr>
            <a:r>
              <a:rPr lang="en-US" dirty="0"/>
              <a:t> this example is pretty obvious.</a:t>
            </a:r>
          </a:p>
          <a:p>
            <a:pPr marL="228600" indent="-228600">
              <a:buAutoNum type="arabicPeriod"/>
            </a:pPr>
            <a:r>
              <a:rPr lang="en-US" dirty="0"/>
              <a:t>It’s also not necessarily </a:t>
            </a:r>
            <a:r>
              <a:rPr lang="en-US" dirty="0" err="1"/>
              <a:t>ChatGPT</a:t>
            </a:r>
            <a:r>
              <a:rPr lang="en-US" dirty="0"/>
              <a:t> – could be Google, etc. A faculty member noticed this trend on one of his exams over a year ago. He asked each of the 12 students about it, and 11 confessed to using an outside source, while one double-downed.</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27</a:t>
            </a:fld>
            <a:endParaRPr lang="en-US"/>
          </a:p>
        </p:txBody>
      </p:sp>
    </p:spTree>
    <p:extLst>
      <p:ext uri="{BB962C8B-B14F-4D97-AF65-F5344CB8AC3E}">
        <p14:creationId xmlns:p14="http://schemas.microsoft.com/office/powerpoint/2010/main" val="2508717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dirty="0"/>
              <a:t>In this Log, you can see that a student is looking at a question, leaving the Canvas quiz page and returning to answer the question.</a:t>
            </a:r>
          </a:p>
          <a:p>
            <a:pPr marL="228600" indent="-228600">
              <a:buFont typeface="Arial" panose="020B0604020202020204" pitchFamily="34" charset="0"/>
              <a:buChar char="•"/>
            </a:pPr>
            <a:r>
              <a:rPr lang="en-US" dirty="0"/>
              <a:t>This happens to be the log of me taking the exam.</a:t>
            </a:r>
          </a:p>
          <a:p>
            <a:pPr marL="228600" indent="-228600">
              <a:buFont typeface="Arial" panose="020B0604020202020204" pitchFamily="34" charset="0"/>
              <a:buChar char="•"/>
            </a:pPr>
            <a:r>
              <a:rPr lang="en-US" dirty="0"/>
              <a:t>I had two screens open with the exam on one screen and </a:t>
            </a:r>
            <a:r>
              <a:rPr lang="en-US" dirty="0" err="1"/>
              <a:t>ChatGPT</a:t>
            </a:r>
            <a:r>
              <a:rPr lang="en-US" dirty="0"/>
              <a:t> on the other, but Canvas still recognized that I left the testing environment.</a:t>
            </a:r>
          </a:p>
          <a:p>
            <a:pPr marL="228600" indent="-228600">
              <a:buFont typeface="Arial" panose="020B0604020202020204" pitchFamily="34" charset="0"/>
              <a:buChar char="•"/>
            </a:pPr>
            <a:endParaRPr lang="en-US" dirty="0"/>
          </a:p>
          <a:p>
            <a:pPr marL="228600" indent="-228600">
              <a:buFont typeface="Arial" panose="020B0604020202020204" pitchFamily="34" charset="0"/>
              <a:buChar char="•"/>
            </a:pPr>
            <a:r>
              <a:rPr lang="en-US" dirty="0"/>
              <a:t>It’s worth noting that it is not necessarily </a:t>
            </a:r>
            <a:r>
              <a:rPr lang="en-US" dirty="0" err="1"/>
              <a:t>ChatGPT</a:t>
            </a:r>
            <a:r>
              <a:rPr lang="en-US" dirty="0"/>
              <a:t> students could be leaving the testing environment for, it could be Google, or other outside sources.</a:t>
            </a:r>
          </a:p>
          <a:p>
            <a:pPr marL="228600" indent="-228600">
              <a:buFont typeface="Arial" panose="020B0604020202020204" pitchFamily="34" charset="0"/>
              <a:buChar char="•"/>
            </a:pPr>
            <a:r>
              <a:rPr lang="en-US" dirty="0"/>
              <a:t>A faculty member noticed this trend on one of his exams over a year ago. He asked each of the 12 students about it, and 11 confessed to using an outside source, while one double-downed.</a:t>
            </a:r>
          </a:p>
          <a:p>
            <a:pPr marL="228600" indent="-228600">
              <a:buFont typeface="Arial" panose="020B0604020202020204" pitchFamily="34" charset="0"/>
              <a:buChar char="•"/>
            </a:pPr>
            <a:r>
              <a:rPr lang="en-US" dirty="0"/>
              <a:t>It may be worth mentioning to your students that you have the ability to see if they leave the testing environment to hopefully dissuade some.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28</a:t>
            </a:fld>
            <a:endParaRPr lang="en-US"/>
          </a:p>
        </p:txBody>
      </p:sp>
    </p:spTree>
    <p:extLst>
      <p:ext uri="{BB962C8B-B14F-4D97-AF65-F5344CB8AC3E}">
        <p14:creationId xmlns:p14="http://schemas.microsoft.com/office/powerpoint/2010/main" val="1081622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another example from a matching question. </a:t>
            </a:r>
          </a:p>
          <a:p>
            <a:r>
              <a:rPr lang="en-US" dirty="0"/>
              <a:t>As you can see after answering question 4, I had to go back and forth between the two browsers before being able to answer.</a:t>
            </a:r>
          </a:p>
          <a:p>
            <a:r>
              <a:rPr lang="en-US" dirty="0"/>
              <a:t>Matching questions are more challenging to enter that a straightforward Multiple choice or true/false</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29</a:t>
            </a:fld>
            <a:endParaRPr lang="en-US"/>
          </a:p>
        </p:txBody>
      </p:sp>
    </p:spTree>
    <p:extLst>
      <p:ext uri="{BB962C8B-B14F-4D97-AF65-F5344CB8AC3E}">
        <p14:creationId xmlns:p14="http://schemas.microsoft.com/office/powerpoint/2010/main" val="23678147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Some students are going to find a way to cheat no matter what guardrails are in place. We are not focusing and those students.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However, for the majority of students the temptation to cheat or plagiarize can be mitigated with certain strategies that holds them accountable.</a:t>
            </a:r>
          </a:p>
          <a:p>
            <a:pPr marL="171450" indent="-171450">
              <a:buFont typeface="Arial" panose="020B0604020202020204" pitchFamily="34" charset="0"/>
              <a:buChar char="•"/>
            </a:pPr>
            <a:r>
              <a:rPr lang="en-US" dirty="0"/>
              <a:t>&lt;click&gt; Knowing your students will make it easier to identify when something doesn’t sound like them</a:t>
            </a:r>
          </a:p>
          <a:p>
            <a:pPr marL="171450" indent="-171450">
              <a:buFont typeface="Arial" panose="020B0604020202020204" pitchFamily="34" charset="0"/>
              <a:buChar char="•"/>
            </a:pPr>
            <a:r>
              <a:rPr lang="en-US" dirty="0"/>
              <a:t>&lt;click&gt; Knowing what </a:t>
            </a:r>
            <a:r>
              <a:rPr lang="en-US" dirty="0" err="1"/>
              <a:t>ChatGPT</a:t>
            </a:r>
            <a:r>
              <a:rPr lang="en-US" dirty="0"/>
              <a:t> can do will better prepare you to know what to look for</a:t>
            </a:r>
          </a:p>
          <a:p>
            <a:pPr marL="171450" indent="-171450">
              <a:buFont typeface="Arial" panose="020B0604020202020204" pitchFamily="34" charset="0"/>
              <a:buChar char="•"/>
            </a:pPr>
            <a:r>
              <a:rPr lang="en-US" dirty="0"/>
              <a:t>&lt;click&gt; Communicate clearly so student know your expectations and how you are actively using Chat GPT to detect and deter cheating</a:t>
            </a:r>
          </a:p>
          <a:p>
            <a:pPr marL="171450" indent="-171450">
              <a:buFont typeface="Arial" panose="020B0604020202020204" pitchFamily="34" charset="0"/>
              <a:buChar char="•"/>
            </a:pPr>
            <a:r>
              <a:rPr lang="en-US" dirty="0"/>
              <a:t>&lt;click&gt; Finally – you are not alone. We are here to help if you would like to learn more about any of these strategies, just reach out to IDD</a:t>
            </a:r>
          </a:p>
          <a:p>
            <a:pPr marL="171450" indent="-171450">
              <a:buFont typeface="Arial" panose="020B0604020202020204" pitchFamily="34" charset="0"/>
              <a:buChar char="•"/>
            </a:pPr>
            <a:r>
              <a:rPr lang="en-US" dirty="0"/>
              <a:t>We want to be clear that we understand that finals are a month away,</a:t>
            </a:r>
          </a:p>
          <a:p>
            <a:pPr marL="171450" indent="-171450">
              <a:buFont typeface="Arial" panose="020B0604020202020204" pitchFamily="34" charset="0"/>
              <a:buChar char="•"/>
            </a:pPr>
            <a:r>
              <a:rPr lang="en-US" dirty="0"/>
              <a:t>And we are not suggesting you make major changes this term.</a:t>
            </a:r>
          </a:p>
          <a:p>
            <a:pPr marL="171450" indent="-171450">
              <a:buFont typeface="Arial" panose="020B0604020202020204" pitchFamily="34" charset="0"/>
              <a:buChar char="•"/>
            </a:pPr>
            <a:r>
              <a:rPr lang="en-US" dirty="0"/>
              <a:t>However, if you are worried about your exam security for this term</a:t>
            </a:r>
          </a:p>
          <a:p>
            <a:pPr marL="171450" indent="-171450">
              <a:buFont typeface="Arial" panose="020B0604020202020204" pitchFamily="34" charset="0"/>
              <a:buChar char="•"/>
            </a:pPr>
            <a:r>
              <a:rPr lang="en-US" dirty="0"/>
              <a:t>Or if you would like to brainstorm other solutions for future terms, please reach out to us.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30</a:t>
            </a:fld>
            <a:endParaRPr lang="en-US"/>
          </a:p>
        </p:txBody>
      </p:sp>
    </p:spTree>
    <p:extLst>
      <p:ext uri="{BB962C8B-B14F-4D97-AF65-F5344CB8AC3E}">
        <p14:creationId xmlns:p14="http://schemas.microsoft.com/office/powerpoint/2010/main" val="171246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Think of AI as an umbrella under which many applications live.</a:t>
            </a:r>
          </a:p>
          <a:p>
            <a:pPr marL="171450" indent="-171450">
              <a:buFont typeface="Arial" panose="020B0604020202020204" pitchFamily="34" charset="0"/>
              <a:buChar char="•"/>
            </a:pPr>
            <a:r>
              <a:rPr lang="en-US" dirty="0"/>
              <a:t>Computer systems that can perform tasks based on programming </a:t>
            </a:r>
          </a:p>
          <a:p>
            <a:pPr marL="171450" indent="-171450">
              <a:buFont typeface="Arial" panose="020B0604020202020204" pitchFamily="34" charset="0"/>
              <a:buChar char="•"/>
            </a:pPr>
            <a:r>
              <a:rPr lang="en-US" dirty="0"/>
              <a:t>Previously required human intelligence to complete.</a:t>
            </a:r>
          </a:p>
          <a:p>
            <a:endParaRPr lang="en-US" dirty="0"/>
          </a:p>
          <a:p>
            <a:endParaRPr lang="en-US" dirty="0"/>
          </a:p>
          <a:p>
            <a:r>
              <a:rPr lang="en-US" dirty="0"/>
              <a:t>“</a:t>
            </a:r>
            <a:r>
              <a:rPr lang="en-US" b="0" i="0" dirty="0">
                <a:solidFill>
                  <a:srgbClr val="374151"/>
                </a:solidFill>
                <a:effectLst/>
                <a:latin typeface="Söhne"/>
              </a:rPr>
              <a:t>AI systems can be programmed to learn from experience, adapt to new data, and improve their performance over time, without being explicitly programmed for each task.”</a:t>
            </a:r>
          </a:p>
          <a:p>
            <a:endParaRPr lang="en-US" dirty="0">
              <a:solidFill>
                <a:srgbClr val="374151"/>
              </a:solidFill>
              <a:latin typeface="Söhne"/>
            </a:endParaRP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a:t>
            </a:fld>
            <a:endParaRPr lang="en-US"/>
          </a:p>
        </p:txBody>
      </p:sp>
    </p:spTree>
    <p:extLst>
      <p:ext uri="{BB962C8B-B14F-4D97-AF65-F5344CB8AC3E}">
        <p14:creationId xmlns:p14="http://schemas.microsoft.com/office/powerpoint/2010/main" val="158075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move into considering </a:t>
            </a:r>
            <a:r>
              <a:rPr lang="en-US" dirty="0" err="1"/>
              <a:t>ChatGPTs</a:t>
            </a:r>
            <a:r>
              <a:rPr lang="en-US" dirty="0"/>
              <a:t> limitations,</a:t>
            </a:r>
          </a:p>
          <a:p>
            <a:r>
              <a:rPr lang="en-US" dirty="0"/>
              <a:t>I want to point out that many of </a:t>
            </a:r>
            <a:r>
              <a:rPr lang="en-US" dirty="0" err="1"/>
              <a:t>ChatGPTs</a:t>
            </a:r>
            <a:r>
              <a:rPr lang="en-US" dirty="0"/>
              <a:t> limitations will serve as a good starting point for teachable moments.</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31</a:t>
            </a:fld>
            <a:endParaRPr lang="en-US"/>
          </a:p>
        </p:txBody>
      </p:sp>
    </p:spTree>
    <p:extLst>
      <p:ext uri="{BB962C8B-B14F-4D97-AF65-F5344CB8AC3E}">
        <p14:creationId xmlns:p14="http://schemas.microsoft.com/office/powerpoint/2010/main" val="22069362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though </a:t>
            </a:r>
            <a:r>
              <a:rPr lang="en-US" dirty="0" err="1"/>
              <a:t>ChatGPT</a:t>
            </a:r>
            <a:r>
              <a:rPr lang="en-US" dirty="0"/>
              <a:t> is much more sophisticated than your typical automated customer service bot, </a:t>
            </a:r>
          </a:p>
          <a:p>
            <a:r>
              <a:rPr lang="en-US" dirty="0"/>
              <a:t>it is still limited in that in may not always “understand” your request or prompt.</a:t>
            </a:r>
          </a:p>
          <a:p>
            <a:r>
              <a:rPr lang="en-US" dirty="0"/>
              <a:t>And sometimes it is just flat out wrong.</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32</a:t>
            </a:fld>
            <a:endParaRPr lang="en-US"/>
          </a:p>
        </p:txBody>
      </p:sp>
    </p:spTree>
    <p:extLst>
      <p:ext uri="{BB962C8B-B14F-4D97-AF65-F5344CB8AC3E}">
        <p14:creationId xmlns:p14="http://schemas.microsoft.com/office/powerpoint/2010/main" val="1901451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I’m going to share an example of a “chat” I had with </a:t>
            </a:r>
            <a:r>
              <a:rPr lang="en-US" dirty="0" err="1"/>
              <a:t>ChatGPT</a:t>
            </a:r>
            <a:r>
              <a:rPr lang="en-US" dirty="0"/>
              <a:t> about the English Premier League soccer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 want to share this example for two reasons,</a:t>
            </a:r>
          </a:p>
          <a:p>
            <a:pPr marL="171450" indent="-171450">
              <a:buFont typeface="Arial" panose="020B0604020202020204" pitchFamily="34" charset="0"/>
              <a:buChar char="•"/>
            </a:pPr>
            <a:r>
              <a:rPr lang="en-US" dirty="0"/>
              <a:t>First – those last examples were pretty tough, and this is more light-hearted, </a:t>
            </a:r>
          </a:p>
          <a:p>
            <a:pPr marL="171450" indent="-171450">
              <a:buFont typeface="Arial" panose="020B0604020202020204" pitchFamily="34" charset="0"/>
              <a:buChar char="•"/>
            </a:pPr>
            <a:r>
              <a:rPr lang="en-US" dirty="0"/>
              <a:t>Second – Because </a:t>
            </a:r>
            <a:r>
              <a:rPr lang="en-US" dirty="0" err="1"/>
              <a:t>ChatGPT</a:t>
            </a:r>
            <a:r>
              <a:rPr lang="en-US" dirty="0"/>
              <a:t> is very engaging</a:t>
            </a:r>
          </a:p>
          <a:p>
            <a:pPr marL="171450" indent="-171450">
              <a:buFont typeface="Arial" panose="020B0604020202020204" pitchFamily="34" charset="0"/>
              <a:buChar char="•"/>
            </a:pPr>
            <a:r>
              <a:rPr lang="en-US" dirty="0"/>
              <a:t>even as I engaged in a conversation that was full of inaccuracies, </a:t>
            </a:r>
          </a:p>
          <a:p>
            <a:pPr marL="171450" indent="-171450">
              <a:buFont typeface="Arial" panose="020B0604020202020204" pitchFamily="34" charset="0"/>
              <a:buChar char="•"/>
            </a:pPr>
            <a:r>
              <a:rPr lang="en-US" dirty="0"/>
              <a:t>it was fun for me and an authentic test of my knowledge about soccer.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So I asked </a:t>
            </a:r>
            <a:r>
              <a:rPr lang="en-US" dirty="0" err="1"/>
              <a:t>ChatGPT</a:t>
            </a:r>
            <a:r>
              <a:rPr lang="en-US" dirty="0"/>
              <a:t> to help me pick my fantasy soccer team. </a:t>
            </a:r>
          </a:p>
          <a:p>
            <a:pPr marL="171450" indent="-171450">
              <a:buFont typeface="Arial" panose="020B0604020202020204" pitchFamily="34" charset="0"/>
              <a:buChar char="•"/>
            </a:pPr>
            <a:r>
              <a:rPr lang="en-US" dirty="0"/>
              <a:t>I already knew it was a stretch because </a:t>
            </a:r>
            <a:r>
              <a:rPr lang="en-US" dirty="0" err="1"/>
              <a:t>ChatGPT</a:t>
            </a:r>
            <a:r>
              <a:rPr lang="en-US" dirty="0"/>
              <a:t> is only up-to-date through September of 2021, </a:t>
            </a:r>
          </a:p>
          <a:p>
            <a:pPr marL="171450" indent="-171450">
              <a:buFont typeface="Arial" panose="020B0604020202020204" pitchFamily="34" charset="0"/>
              <a:buChar char="•"/>
            </a:pPr>
            <a:r>
              <a:rPr lang="en-US" dirty="0"/>
              <a:t>but I thought I would try anyways.</a:t>
            </a:r>
          </a:p>
          <a:p>
            <a:pPr marL="171450" indent="-171450">
              <a:buFont typeface="Arial" panose="020B0604020202020204" pitchFamily="34" charset="0"/>
              <a:buChar char="•"/>
            </a:pPr>
            <a:r>
              <a:rPr lang="en-US" dirty="0"/>
              <a:t>So I asked, </a:t>
            </a:r>
          </a:p>
          <a:p>
            <a:pPr marL="171450" indent="-171450">
              <a:buFont typeface="Arial" panose="020B0604020202020204" pitchFamily="34" charset="0"/>
              <a:buChar char="•"/>
            </a:pPr>
            <a:r>
              <a:rPr lang="en-US" dirty="0"/>
              <a:t>who would you start on a Fantasy English Premier League team?</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&lt;click&gt; After being clear that it can’t predict the future</a:t>
            </a:r>
          </a:p>
          <a:p>
            <a:pPr marL="171450" indent="-171450">
              <a:buFont typeface="Arial" panose="020B0604020202020204" pitchFamily="34" charset="0"/>
              <a:buChar char="•"/>
            </a:pPr>
            <a:r>
              <a:rPr lang="en-US" dirty="0"/>
              <a:t>It recommended Mohamed Salah because he is the league’s top scorer.</a:t>
            </a:r>
          </a:p>
          <a:p>
            <a:pPr marL="171450" indent="-171450">
              <a:buFont typeface="Arial" panose="020B0604020202020204" pitchFamily="34" charset="0"/>
              <a:buChar char="•"/>
            </a:pPr>
            <a:r>
              <a:rPr lang="en-US" dirty="0"/>
              <a:t>this was true 2 years ago, </a:t>
            </a:r>
          </a:p>
          <a:p>
            <a:pPr marL="171450" indent="-171450">
              <a:buFont typeface="Arial" panose="020B0604020202020204" pitchFamily="34" charset="0"/>
              <a:buChar char="•"/>
            </a:pPr>
            <a:r>
              <a:rPr lang="en-US" dirty="0"/>
              <a:t>Salah and his Liverpool team have struggled this season.</a:t>
            </a:r>
          </a:p>
        </p:txBody>
      </p:sp>
      <p:sp>
        <p:nvSpPr>
          <p:cNvPr id="4" name="Slide Number Placeholder 3"/>
          <p:cNvSpPr>
            <a:spLocks noGrp="1"/>
          </p:cNvSpPr>
          <p:nvPr>
            <p:ph type="sldNum" sz="quarter" idx="5"/>
          </p:nvPr>
        </p:nvSpPr>
        <p:spPr/>
        <p:txBody>
          <a:bodyPr/>
          <a:lstStyle/>
          <a:p>
            <a:fld id="{6696048E-223D-49E9-B3A4-E64DF0263E64}" type="slidenum">
              <a:rPr lang="en-US" smtClean="0"/>
              <a:t>33</a:t>
            </a:fld>
            <a:endParaRPr lang="en-US"/>
          </a:p>
        </p:txBody>
      </p:sp>
    </p:spTree>
    <p:extLst>
      <p:ext uri="{BB962C8B-B14F-4D97-AF65-F5344CB8AC3E}">
        <p14:creationId xmlns:p14="http://schemas.microsoft.com/office/powerpoint/2010/main" val="35347368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Then I asked </a:t>
            </a:r>
            <a:r>
              <a:rPr lang="en-US" dirty="0" err="1"/>
              <a:t>ChatGPT</a:t>
            </a:r>
            <a:r>
              <a:rPr lang="en-US" dirty="0"/>
              <a:t> why not </a:t>
            </a:r>
            <a:r>
              <a:rPr lang="en-US" dirty="0" err="1"/>
              <a:t>Erling</a:t>
            </a:r>
            <a:r>
              <a:rPr lang="en-US" dirty="0"/>
              <a:t> </a:t>
            </a:r>
            <a:r>
              <a:rPr lang="en-US" dirty="0" err="1"/>
              <a:t>Haaland</a:t>
            </a:r>
            <a:r>
              <a:rPr lang="en-US" dirty="0"/>
              <a:t>, </a:t>
            </a:r>
          </a:p>
          <a:p>
            <a:pPr marL="171450" indent="-171450">
              <a:buFont typeface="Arial" panose="020B0604020202020204" pitchFamily="34" charset="0"/>
              <a:buChar char="•"/>
            </a:pPr>
            <a:r>
              <a:rPr lang="en-US" dirty="0"/>
              <a:t>a striker for </a:t>
            </a:r>
            <a:r>
              <a:rPr lang="en-US" dirty="0" err="1"/>
              <a:t>Machester</a:t>
            </a:r>
            <a:r>
              <a:rPr lang="en-US" dirty="0"/>
              <a:t> City who </a:t>
            </a:r>
          </a:p>
          <a:p>
            <a:pPr marL="171450" indent="-171450">
              <a:buFont typeface="Arial" panose="020B0604020202020204" pitchFamily="34" charset="0"/>
              <a:buChar char="•"/>
            </a:pPr>
            <a:r>
              <a:rPr lang="en-US" dirty="0"/>
              <a:t>Is this season’s top scorer</a:t>
            </a:r>
          </a:p>
        </p:txBody>
      </p:sp>
      <p:sp>
        <p:nvSpPr>
          <p:cNvPr id="4" name="Slide Number Placeholder 3"/>
          <p:cNvSpPr>
            <a:spLocks noGrp="1"/>
          </p:cNvSpPr>
          <p:nvPr>
            <p:ph type="sldNum" sz="quarter" idx="5"/>
          </p:nvPr>
        </p:nvSpPr>
        <p:spPr/>
        <p:txBody>
          <a:bodyPr/>
          <a:lstStyle/>
          <a:p>
            <a:fld id="{6696048E-223D-49E9-B3A4-E64DF0263E64}" type="slidenum">
              <a:rPr lang="en-US" smtClean="0"/>
              <a:t>34</a:t>
            </a:fld>
            <a:endParaRPr lang="en-US"/>
          </a:p>
        </p:txBody>
      </p:sp>
    </p:spTree>
    <p:extLst>
      <p:ext uri="{BB962C8B-B14F-4D97-AF65-F5344CB8AC3E}">
        <p14:creationId xmlns:p14="http://schemas.microsoft.com/office/powerpoint/2010/main" val="28056603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err="1"/>
              <a:t>ChatGPT</a:t>
            </a:r>
            <a:r>
              <a:rPr lang="en-US" dirty="0"/>
              <a:t> responded that I was wrong about that because </a:t>
            </a:r>
            <a:r>
              <a:rPr lang="en-US" dirty="0" err="1"/>
              <a:t>Haaland</a:t>
            </a:r>
            <a:r>
              <a:rPr lang="en-US" dirty="0"/>
              <a:t> plays for Dortmund in Germany’s </a:t>
            </a:r>
            <a:r>
              <a:rPr lang="en-US" dirty="0" err="1"/>
              <a:t>Bundasliga</a:t>
            </a:r>
            <a:r>
              <a:rPr lang="en-US" dirty="0"/>
              <a:t>, </a:t>
            </a:r>
          </a:p>
          <a:p>
            <a:pPr marL="171450" indent="-171450">
              <a:buFont typeface="Arial" panose="020B0604020202020204" pitchFamily="34" charset="0"/>
              <a:buChar char="•"/>
            </a:pPr>
            <a:r>
              <a:rPr lang="en-US" dirty="0"/>
              <a:t>That was accurate September of 2021</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Then, I asked </a:t>
            </a:r>
            <a:r>
              <a:rPr lang="en-US" dirty="0" err="1"/>
              <a:t>ChatGPT</a:t>
            </a:r>
            <a:r>
              <a:rPr lang="en-US" dirty="0"/>
              <a:t> if I could provide it with evidence of the </a:t>
            </a:r>
            <a:r>
              <a:rPr lang="en-US" dirty="0" err="1"/>
              <a:t>Haaland’s</a:t>
            </a:r>
            <a:r>
              <a:rPr lang="en-US" dirty="0"/>
              <a:t> transfer,</a:t>
            </a:r>
          </a:p>
          <a:p>
            <a:pPr marL="171450" indent="-171450">
              <a:buFont typeface="Arial" panose="020B0604020202020204" pitchFamily="34" charset="0"/>
              <a:buChar char="•"/>
            </a:pPr>
            <a:r>
              <a:rPr lang="en-US" dirty="0"/>
              <a:t>It warned me to be careful about seeking reliable sources</a:t>
            </a:r>
          </a:p>
          <a:p>
            <a:pPr marL="171450" indent="-171450">
              <a:buFont typeface="Arial" panose="020B0604020202020204" pitchFamily="34" charset="0"/>
              <a:buChar char="•"/>
            </a:pPr>
            <a:r>
              <a:rPr lang="en-US" dirty="0"/>
              <a:t>I provided it with an ESPN article detailing </a:t>
            </a:r>
            <a:r>
              <a:rPr lang="en-US" dirty="0" err="1"/>
              <a:t>Haaland’s</a:t>
            </a:r>
            <a:r>
              <a:rPr lang="en-US" dirty="0"/>
              <a:t> trade </a:t>
            </a:r>
          </a:p>
          <a:p>
            <a:pPr marL="171450" indent="-171450">
              <a:buFont typeface="Arial" panose="020B0604020202020204" pitchFamily="34" charset="0"/>
              <a:buChar char="•"/>
            </a:pPr>
            <a:r>
              <a:rPr lang="en-US" dirty="0"/>
              <a:t>and I provided the Man City website with </a:t>
            </a:r>
            <a:r>
              <a:rPr lang="en-US" dirty="0" err="1"/>
              <a:t>Haaland</a:t>
            </a:r>
            <a:r>
              <a:rPr lang="en-US" dirty="0"/>
              <a:t> in the lineup.</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35</a:t>
            </a:fld>
            <a:endParaRPr lang="en-US"/>
          </a:p>
        </p:txBody>
      </p:sp>
    </p:spTree>
    <p:extLst>
      <p:ext uri="{BB962C8B-B14F-4D97-AF65-F5344CB8AC3E}">
        <p14:creationId xmlns:p14="http://schemas.microsoft.com/office/powerpoint/2010/main" val="8087477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At this point </a:t>
            </a:r>
            <a:r>
              <a:rPr lang="en-US" dirty="0" err="1"/>
              <a:t>ChatGPT</a:t>
            </a:r>
            <a:r>
              <a:rPr lang="en-US" dirty="0"/>
              <a:t> stated that my sources appeared reliable and</a:t>
            </a:r>
          </a:p>
          <a:p>
            <a:r>
              <a:rPr lang="en-US" dirty="0"/>
              <a:t>acknowledged it was only up-to-date through September of 2021. </a:t>
            </a:r>
          </a:p>
          <a:p>
            <a:endParaRPr lang="en-US" dirty="0"/>
          </a:p>
          <a:p>
            <a:r>
              <a:rPr lang="en-US" i="1" dirty="0"/>
              <a:t>We continued an extensive conversation where it inaccurately informed me who won the 2022 World Cup </a:t>
            </a:r>
          </a:p>
          <a:p>
            <a:r>
              <a:rPr lang="en-US" i="1" dirty="0"/>
              <a:t>and we discussed the different formations where </a:t>
            </a:r>
            <a:r>
              <a:rPr lang="en-US" i="1" dirty="0" err="1"/>
              <a:t>Haaland</a:t>
            </a:r>
            <a:r>
              <a:rPr lang="en-US" i="1" dirty="0"/>
              <a:t> plays best.</a:t>
            </a:r>
          </a:p>
          <a:p>
            <a:endParaRPr lang="en-US" dirty="0"/>
          </a:p>
          <a:p>
            <a:r>
              <a:rPr lang="en-US" dirty="0"/>
              <a:t>Here’s where things got a little surprising for me.</a:t>
            </a:r>
          </a:p>
          <a:p>
            <a:endParaRPr lang="en-US" dirty="0"/>
          </a:p>
          <a:p>
            <a:r>
              <a:rPr lang="en-US" dirty="0"/>
              <a:t>I started a new chat a week later, curious if the data I had provided would “update” in Chat GPT</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36</a:t>
            </a:fld>
            <a:endParaRPr lang="en-US"/>
          </a:p>
        </p:txBody>
      </p:sp>
    </p:spTree>
    <p:extLst>
      <p:ext uri="{BB962C8B-B14F-4D97-AF65-F5344CB8AC3E}">
        <p14:creationId xmlns:p14="http://schemas.microsoft.com/office/powerpoint/2010/main" val="21915115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 asked if it knew based on my previous evidence that </a:t>
            </a:r>
            <a:r>
              <a:rPr lang="en-US" dirty="0" err="1"/>
              <a:t>Haaland</a:t>
            </a:r>
            <a:r>
              <a:rPr lang="en-US" dirty="0"/>
              <a:t> no longer plays for Dortmund</a:t>
            </a:r>
          </a:p>
          <a:p>
            <a:pPr marL="171450" indent="-171450">
              <a:buFont typeface="Arial" panose="020B0604020202020204" pitchFamily="34" charset="0"/>
              <a:buChar char="•"/>
            </a:pPr>
            <a:r>
              <a:rPr lang="en-US" dirty="0"/>
              <a:t>It responded with acknowledging that it is March 2023 and claiming it was up-to-date.</a:t>
            </a:r>
          </a:p>
          <a:p>
            <a:pPr marL="171450" indent="-171450">
              <a:buFont typeface="Arial" panose="020B0604020202020204" pitchFamily="34" charset="0"/>
              <a:buChar char="•"/>
            </a:pPr>
            <a:r>
              <a:rPr lang="en-US" dirty="0"/>
              <a:t>It then stated that </a:t>
            </a:r>
            <a:r>
              <a:rPr lang="en-US" dirty="0" err="1"/>
              <a:t>Haaland</a:t>
            </a:r>
            <a:r>
              <a:rPr lang="en-US" dirty="0"/>
              <a:t> had been traded to a French Club called PSG.</a:t>
            </a:r>
          </a:p>
          <a:p>
            <a:pPr marL="171450" indent="-171450">
              <a:buFont typeface="Arial" panose="020B0604020202020204" pitchFamily="34" charset="0"/>
              <a:buChar char="•"/>
            </a:pPr>
            <a:r>
              <a:rPr lang="en-US" dirty="0"/>
              <a:t>I asked for evidence of this trade, knowing </a:t>
            </a:r>
            <a:r>
              <a:rPr lang="en-US" dirty="0" err="1"/>
              <a:t>Haaland</a:t>
            </a:r>
            <a:r>
              <a:rPr lang="en-US" dirty="0"/>
              <a:t> has never played for PSG</a:t>
            </a:r>
          </a:p>
          <a:p>
            <a:pPr marL="171450" indent="-171450">
              <a:buFont typeface="Arial" panose="020B0604020202020204" pitchFamily="34" charset="0"/>
              <a:buChar char="•"/>
            </a:pPr>
            <a:r>
              <a:rPr lang="en-US" dirty="0"/>
              <a:t>and this is where it really surprised me.</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37</a:t>
            </a:fld>
            <a:endParaRPr lang="en-US"/>
          </a:p>
        </p:txBody>
      </p:sp>
    </p:spTree>
    <p:extLst>
      <p:ext uri="{BB962C8B-B14F-4D97-AF65-F5344CB8AC3E}">
        <p14:creationId xmlns:p14="http://schemas.microsoft.com/office/powerpoint/2010/main" val="862208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err="1"/>
              <a:t>ChatGPT</a:t>
            </a:r>
            <a:r>
              <a:rPr lang="en-US" dirty="0"/>
              <a:t> provided me with three different weblinks,</a:t>
            </a:r>
          </a:p>
          <a:p>
            <a:pPr marL="171450" indent="-171450">
              <a:buFont typeface="Arial" panose="020B0604020202020204" pitchFamily="34" charset="0"/>
              <a:buChar char="•"/>
            </a:pPr>
            <a:r>
              <a:rPr lang="en-US" dirty="0"/>
              <a:t>all to legitimate and reputable sports sources </a:t>
            </a:r>
          </a:p>
          <a:p>
            <a:pPr marL="171450" indent="-171450">
              <a:buFont typeface="Arial" panose="020B0604020202020204" pitchFamily="34" charset="0"/>
              <a:buChar char="•"/>
            </a:pPr>
            <a:r>
              <a:rPr lang="en-US" dirty="0"/>
              <a:t>It also followed the </a:t>
            </a:r>
            <a:r>
              <a:rPr lang="en-US" dirty="0" err="1"/>
              <a:t>url</a:t>
            </a:r>
            <a:r>
              <a:rPr lang="en-US" dirty="0"/>
              <a:t> protocols for each of those sites.</a:t>
            </a:r>
          </a:p>
          <a:p>
            <a:pPr marL="171450" indent="-171450">
              <a:buFont typeface="Arial" panose="020B0604020202020204" pitchFamily="34" charset="0"/>
              <a:buChar char="•"/>
            </a:pPr>
            <a:r>
              <a:rPr lang="en-US" dirty="0"/>
              <a:t>However – these headlines never happened, </a:t>
            </a:r>
          </a:p>
          <a:p>
            <a:pPr marL="171450" indent="-171450">
              <a:buFont typeface="Arial" panose="020B0604020202020204" pitchFamily="34" charset="0"/>
              <a:buChar char="•"/>
            </a:pPr>
            <a:r>
              <a:rPr lang="en-US" dirty="0"/>
              <a:t>and therefore the links were wrong.</a:t>
            </a:r>
          </a:p>
          <a:p>
            <a:pPr marL="171450" indent="-171450">
              <a:buFont typeface="Arial" panose="020B0604020202020204" pitchFamily="34" charset="0"/>
              <a:buChar char="•"/>
            </a:pPr>
            <a:r>
              <a:rPr lang="en-US" dirty="0"/>
              <a:t>I asked </a:t>
            </a:r>
            <a:r>
              <a:rPr lang="en-US" dirty="0" err="1"/>
              <a:t>ChatGPT</a:t>
            </a:r>
            <a:r>
              <a:rPr lang="en-US" dirty="0"/>
              <a:t> to try again, </a:t>
            </a:r>
          </a:p>
          <a:p>
            <a:pPr marL="171450" indent="-171450">
              <a:buFont typeface="Arial" panose="020B0604020202020204" pitchFamily="34" charset="0"/>
              <a:buChar char="•"/>
            </a:pPr>
            <a:r>
              <a:rPr lang="en-US" dirty="0"/>
              <a:t>and 9 times it provided seemingly legitimate links.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38</a:t>
            </a:fld>
            <a:endParaRPr lang="en-US"/>
          </a:p>
        </p:txBody>
      </p:sp>
    </p:spTree>
    <p:extLst>
      <p:ext uri="{BB962C8B-B14F-4D97-AF65-F5344CB8AC3E}">
        <p14:creationId xmlns:p14="http://schemas.microsoft.com/office/powerpoint/2010/main" val="32527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Chat GPT is inherently bias. It will even tell you that</a:t>
            </a:r>
          </a:p>
          <a:p>
            <a:pPr marL="171450" indent="-171450">
              <a:buFont typeface="Arial" panose="020B0604020202020204" pitchFamily="34" charset="0"/>
              <a:buChar char="•"/>
            </a:pPr>
            <a:r>
              <a:rPr lang="en-US" dirty="0"/>
              <a:t>“</a:t>
            </a:r>
            <a:r>
              <a:rPr lang="en-US" b="0" i="0" dirty="0" err="1">
                <a:solidFill>
                  <a:srgbClr val="374151"/>
                </a:solidFill>
                <a:effectLst/>
                <a:latin typeface="Söhne"/>
              </a:rPr>
              <a:t>ChatGPT's</a:t>
            </a:r>
            <a:r>
              <a:rPr lang="en-US" b="0" i="0" dirty="0">
                <a:solidFill>
                  <a:srgbClr val="374151"/>
                </a:solidFill>
                <a:effectLst/>
                <a:latin typeface="Söhne"/>
              </a:rPr>
              <a:t> training data is a reflection of human language use, which can lead to the model being biased towards certain groups, ideas, or perspectives.”</a:t>
            </a:r>
          </a:p>
          <a:p>
            <a:pPr marL="171450" indent="-171450">
              <a:buFont typeface="Arial" panose="020B0604020202020204" pitchFamily="34" charset="0"/>
              <a:buChar char="•"/>
            </a:pPr>
            <a:r>
              <a:rPr lang="en-US" b="0" i="0" dirty="0" err="1">
                <a:solidFill>
                  <a:srgbClr val="374151"/>
                </a:solidFill>
                <a:effectLst/>
                <a:latin typeface="Söhne"/>
              </a:rPr>
              <a:t>ChatGPT</a:t>
            </a:r>
            <a:r>
              <a:rPr lang="en-US" b="0" i="0" dirty="0">
                <a:solidFill>
                  <a:srgbClr val="374151"/>
                </a:solidFill>
                <a:effectLst/>
                <a:latin typeface="Söhne"/>
              </a:rPr>
              <a:t> is pulling from billions of pieces of data, but if those data are bias, </a:t>
            </a:r>
            <a:r>
              <a:rPr lang="en-US" b="0" i="0" dirty="0" err="1">
                <a:solidFill>
                  <a:srgbClr val="374151"/>
                </a:solidFill>
                <a:effectLst/>
                <a:latin typeface="Söhne"/>
              </a:rPr>
              <a:t>ChatGPT</a:t>
            </a:r>
            <a:r>
              <a:rPr lang="en-US" b="0" i="0" dirty="0">
                <a:solidFill>
                  <a:srgbClr val="374151"/>
                </a:solidFill>
                <a:effectLst/>
                <a:latin typeface="Söhne"/>
              </a:rPr>
              <a:t> unwittingly is as well</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39</a:t>
            </a:fld>
            <a:endParaRPr lang="en-US"/>
          </a:p>
        </p:txBody>
      </p:sp>
    </p:spTree>
    <p:extLst>
      <p:ext uri="{BB962C8B-B14F-4D97-AF65-F5344CB8AC3E}">
        <p14:creationId xmlns:p14="http://schemas.microsoft.com/office/powerpoint/2010/main" val="2726768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ChatGPT</a:t>
            </a:r>
            <a:r>
              <a:rPr lang="en-US" dirty="0"/>
              <a:t> is vulnerable to what it calls “Adversarial Attacks,” </a:t>
            </a:r>
          </a:p>
          <a:p>
            <a:r>
              <a:rPr lang="en-US" dirty="0"/>
              <a:t>which is a technique where someone intentionally tries to change responses by inputting false or misleading information.</a:t>
            </a:r>
          </a:p>
          <a:p>
            <a:r>
              <a:rPr lang="en-US" dirty="0"/>
              <a:t>Think “Fake News”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Programmers are working to fight it, but “bad actors” are also working to mislead it.</a:t>
            </a:r>
          </a:p>
          <a:p>
            <a:endParaRPr lang="en-US" dirty="0"/>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40</a:t>
            </a:fld>
            <a:endParaRPr lang="en-US"/>
          </a:p>
        </p:txBody>
      </p:sp>
    </p:spTree>
    <p:extLst>
      <p:ext uri="{BB962C8B-B14F-4D97-AF65-F5344CB8AC3E}">
        <p14:creationId xmlns:p14="http://schemas.microsoft.com/office/powerpoint/2010/main" val="941816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rgbClr val="374151"/>
                </a:solidFill>
                <a:latin typeface="Söhne"/>
              </a:rPr>
              <a:t>Machine Learning and Deep Learning</a:t>
            </a:r>
          </a:p>
          <a:p>
            <a:pPr marL="171450" indent="-171450">
              <a:buFont typeface="Arial" panose="020B0604020202020204" pitchFamily="34" charset="0"/>
              <a:buChar char="•"/>
            </a:pPr>
            <a:r>
              <a:rPr lang="en-US" dirty="0">
                <a:solidFill>
                  <a:srgbClr val="374151"/>
                </a:solidFill>
                <a:latin typeface="Söhne"/>
              </a:rPr>
              <a:t>Is AI that has been programmed using “neural networks” </a:t>
            </a:r>
          </a:p>
          <a:p>
            <a:pPr marL="171450" indent="-171450">
              <a:buFont typeface="Arial" panose="020B0604020202020204" pitchFamily="34" charset="0"/>
              <a:buChar char="•"/>
            </a:pPr>
            <a:r>
              <a:rPr lang="en-US" dirty="0">
                <a:solidFill>
                  <a:srgbClr val="374151"/>
                </a:solidFill>
                <a:latin typeface="Söhne"/>
              </a:rPr>
              <a:t>borrowed from the concept of neurons in the human brain</a:t>
            </a:r>
          </a:p>
          <a:p>
            <a:pPr marL="171450" indent="-171450">
              <a:buFont typeface="Arial" panose="020B0604020202020204" pitchFamily="34" charset="0"/>
              <a:buChar char="•"/>
            </a:pPr>
            <a:r>
              <a:rPr lang="en-US" dirty="0">
                <a:solidFill>
                  <a:srgbClr val="374151"/>
                </a:solidFill>
                <a:latin typeface="Söhne"/>
              </a:rPr>
              <a:t>Layers of networks, similar to neurons, and as information is passed from one layer to the next, it’s able to generate content.</a:t>
            </a:r>
          </a:p>
        </p:txBody>
      </p:sp>
      <p:sp>
        <p:nvSpPr>
          <p:cNvPr id="4" name="Slide Number Placeholder 3"/>
          <p:cNvSpPr>
            <a:spLocks noGrp="1"/>
          </p:cNvSpPr>
          <p:nvPr>
            <p:ph type="sldNum" sz="quarter" idx="5"/>
          </p:nvPr>
        </p:nvSpPr>
        <p:spPr/>
        <p:txBody>
          <a:bodyPr/>
          <a:lstStyle/>
          <a:p>
            <a:fld id="{6696048E-223D-49E9-B3A4-E64DF0263E64}" type="slidenum">
              <a:rPr lang="en-US" smtClean="0"/>
              <a:t>5</a:t>
            </a:fld>
            <a:endParaRPr lang="en-US"/>
          </a:p>
        </p:txBody>
      </p:sp>
    </p:spTree>
    <p:extLst>
      <p:ext uri="{BB962C8B-B14F-4D97-AF65-F5344CB8AC3E}">
        <p14:creationId xmlns:p14="http://schemas.microsoft.com/office/powerpoint/2010/main" val="14203654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 and perhaps most importantly – </a:t>
            </a:r>
            <a:r>
              <a:rPr lang="en-US" dirty="0" err="1"/>
              <a:t>ChatGPT</a:t>
            </a:r>
            <a:r>
              <a:rPr lang="en-US" dirty="0"/>
              <a:t> lacks creativity</a:t>
            </a:r>
          </a:p>
          <a:p>
            <a:r>
              <a:rPr lang="en-US" dirty="0"/>
              <a:t>it is only able to generate content based on its data</a:t>
            </a:r>
          </a:p>
          <a:p>
            <a:r>
              <a:rPr lang="en-US" dirty="0"/>
              <a:t>it lacks the human experience to be creative</a:t>
            </a:r>
          </a:p>
          <a:p>
            <a:r>
              <a:rPr lang="en-US" dirty="0"/>
              <a:t>it can only mimic someone else’s creativity.</a:t>
            </a:r>
          </a:p>
          <a:p>
            <a:endParaRPr lang="en-US" dirty="0"/>
          </a:p>
          <a:p>
            <a:r>
              <a:rPr lang="en-US" dirty="0"/>
              <a:t>And with these limitations in mind, I hope we can leverage them in to teachable moments and learning opportunities</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41</a:t>
            </a:fld>
            <a:endParaRPr lang="en-US"/>
          </a:p>
        </p:txBody>
      </p:sp>
    </p:spTree>
    <p:extLst>
      <p:ext uri="{BB962C8B-B14F-4D97-AF65-F5344CB8AC3E}">
        <p14:creationId xmlns:p14="http://schemas.microsoft.com/office/powerpoint/2010/main" val="33776339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brings us to </a:t>
            </a:r>
            <a:r>
              <a:rPr lang="en-US" dirty="0" err="1"/>
              <a:t>ChatGPT</a:t>
            </a:r>
            <a:r>
              <a:rPr lang="en-US" dirty="0"/>
              <a:t> as a Learning Tool</a:t>
            </a:r>
          </a:p>
          <a:p>
            <a:endParaRPr lang="en-US" dirty="0"/>
          </a:p>
          <a:p>
            <a:r>
              <a:rPr lang="en-US" dirty="0"/>
              <a:t>Remember life before Google?</a:t>
            </a:r>
          </a:p>
          <a:p>
            <a:r>
              <a:rPr lang="en-US" dirty="0"/>
              <a:t>Google is a tool that changed the way we gather information.</a:t>
            </a:r>
          </a:p>
          <a:p>
            <a:r>
              <a:rPr lang="en-US" dirty="0" err="1"/>
              <a:t>ChatGPT</a:t>
            </a:r>
            <a:r>
              <a:rPr lang="en-US" dirty="0"/>
              <a:t> is also tool, and this section is focused on using it as a tool</a:t>
            </a:r>
          </a:p>
          <a:p>
            <a:endParaRPr lang="en-US" dirty="0"/>
          </a:p>
          <a:p>
            <a:r>
              <a:rPr lang="en-US" dirty="0"/>
              <a:t>Our hope is while we run through some of our thoughts on how to use it as a learning tool,</a:t>
            </a:r>
          </a:p>
          <a:p>
            <a:r>
              <a:rPr lang="en-US" dirty="0"/>
              <a:t>It will help you generate some of your own ideas on how you might use it in your courses</a:t>
            </a:r>
          </a:p>
        </p:txBody>
      </p:sp>
      <p:sp>
        <p:nvSpPr>
          <p:cNvPr id="4" name="Slide Number Placeholder 3"/>
          <p:cNvSpPr>
            <a:spLocks noGrp="1"/>
          </p:cNvSpPr>
          <p:nvPr>
            <p:ph type="sldNum" sz="quarter" idx="5"/>
          </p:nvPr>
        </p:nvSpPr>
        <p:spPr/>
        <p:txBody>
          <a:bodyPr/>
          <a:lstStyle/>
          <a:p>
            <a:fld id="{6696048E-223D-49E9-B3A4-E64DF0263E64}" type="slidenum">
              <a:rPr lang="en-US" smtClean="0"/>
              <a:t>42</a:t>
            </a:fld>
            <a:endParaRPr lang="en-US"/>
          </a:p>
        </p:txBody>
      </p:sp>
    </p:spTree>
    <p:extLst>
      <p:ext uri="{BB962C8B-B14F-4D97-AF65-F5344CB8AC3E}">
        <p14:creationId xmlns:p14="http://schemas.microsoft.com/office/powerpoint/2010/main" val="22140850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know that Chat GPT has access to billions if not trillions pieces of data</a:t>
            </a:r>
          </a:p>
          <a:p>
            <a:pPr marL="171450" indent="-171450">
              <a:buFont typeface="Arial" panose="020B0604020202020204" pitchFamily="34" charset="0"/>
              <a:buChar char="•"/>
            </a:pPr>
            <a:r>
              <a:rPr lang="en-US" dirty="0"/>
              <a:t>With that in mind </a:t>
            </a:r>
            <a:r>
              <a:rPr lang="en-US" dirty="0" err="1"/>
              <a:t>ChatGPT</a:t>
            </a:r>
            <a:r>
              <a:rPr lang="en-US" dirty="0"/>
              <a:t> can be used as a starting point for ideas</a:t>
            </a:r>
          </a:p>
          <a:p>
            <a:pPr marL="171450" indent="-171450">
              <a:buFont typeface="Arial" panose="020B0604020202020204" pitchFamily="34" charset="0"/>
              <a:buChar char="•"/>
            </a:pPr>
            <a:r>
              <a:rPr lang="en-US" dirty="0"/>
              <a:t>Going back to the To Kill a Mockingbird example – </a:t>
            </a:r>
          </a:p>
          <a:p>
            <a:pPr marL="171450" indent="-171450">
              <a:buFont typeface="Arial" panose="020B0604020202020204" pitchFamily="34" charset="0"/>
              <a:buChar char="•"/>
            </a:pPr>
            <a:r>
              <a:rPr lang="en-US" dirty="0"/>
              <a:t>what if that response was the starting point for a class discussion and not a final product to be turned in.</a:t>
            </a:r>
          </a:p>
          <a:p>
            <a:pPr marL="171450" indent="-171450">
              <a:buFont typeface="Arial" panose="020B0604020202020204" pitchFamily="34" charset="0"/>
              <a:buChar char="•"/>
            </a:pPr>
            <a:r>
              <a:rPr lang="en-US" dirty="0"/>
              <a:t>You can show your students: this is what a robot can do, now show us what your brain can do.</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43</a:t>
            </a:fld>
            <a:endParaRPr lang="en-US"/>
          </a:p>
        </p:txBody>
      </p:sp>
    </p:spTree>
    <p:extLst>
      <p:ext uri="{BB962C8B-B14F-4D97-AF65-F5344CB8AC3E}">
        <p14:creationId xmlns:p14="http://schemas.microsoft.com/office/powerpoint/2010/main" val="2524406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Using </a:t>
            </a:r>
            <a:r>
              <a:rPr lang="en-US" dirty="0" err="1"/>
              <a:t>ChatGPT</a:t>
            </a:r>
            <a:r>
              <a:rPr lang="en-US" dirty="0"/>
              <a:t> makes critical thinking imperative</a:t>
            </a:r>
          </a:p>
          <a:p>
            <a:pPr marL="171450" indent="-171450">
              <a:buFont typeface="Arial" panose="020B0604020202020204" pitchFamily="34" charset="0"/>
              <a:buChar char="•"/>
            </a:pPr>
            <a:r>
              <a:rPr lang="en-US" dirty="0"/>
              <a:t>Looking at </a:t>
            </a:r>
            <a:r>
              <a:rPr lang="en-US" dirty="0" err="1"/>
              <a:t>ChatGPT</a:t>
            </a:r>
            <a:r>
              <a:rPr lang="en-US" dirty="0"/>
              <a:t> responses critically can generate more </a:t>
            </a:r>
            <a:r>
              <a:rPr lang="en-US" dirty="0" err="1"/>
              <a:t>indepth</a:t>
            </a:r>
            <a:r>
              <a:rPr lang="en-US" dirty="0"/>
              <a:t> thinking and </a:t>
            </a:r>
            <a:r>
              <a:rPr lang="en-US" dirty="0" err="1"/>
              <a:t>analysix</a:t>
            </a:r>
            <a:r>
              <a:rPr lang="en-US" dirty="0"/>
              <a:t>.</a:t>
            </a:r>
          </a:p>
          <a:p>
            <a:pPr marL="171450" indent="-171450">
              <a:buFont typeface="Arial" panose="020B0604020202020204" pitchFamily="34" charset="0"/>
              <a:buChar char="•"/>
            </a:pPr>
            <a:r>
              <a:rPr lang="en-US" dirty="0"/>
              <a:t>Consider asking questions such as:</a:t>
            </a:r>
          </a:p>
          <a:p>
            <a:pPr marL="628650" lvl="1" indent="-171450">
              <a:buFont typeface="Arial" panose="020B0604020202020204" pitchFamily="34" charset="0"/>
              <a:buChar char="•"/>
            </a:pPr>
            <a:r>
              <a:rPr lang="en-US" dirty="0"/>
              <a:t>What did </a:t>
            </a:r>
            <a:r>
              <a:rPr lang="en-US" dirty="0" err="1"/>
              <a:t>ChatGPT</a:t>
            </a:r>
            <a:r>
              <a:rPr lang="en-US" dirty="0"/>
              <a:t> get right?</a:t>
            </a:r>
          </a:p>
          <a:p>
            <a:pPr marL="628650" lvl="1" indent="-171450">
              <a:buFont typeface="Arial" panose="020B0604020202020204" pitchFamily="34" charset="0"/>
              <a:buChar char="•"/>
            </a:pPr>
            <a:r>
              <a:rPr lang="en-US" dirty="0"/>
              <a:t>What did </a:t>
            </a:r>
            <a:r>
              <a:rPr lang="en-US" dirty="0" err="1"/>
              <a:t>ChatGPT</a:t>
            </a:r>
            <a:r>
              <a:rPr lang="en-US" dirty="0"/>
              <a:t> get wrong?</a:t>
            </a:r>
          </a:p>
          <a:p>
            <a:pPr marL="628650" lvl="1" indent="-171450">
              <a:buFont typeface="Arial" panose="020B0604020202020204" pitchFamily="34" charset="0"/>
              <a:buChar char="•"/>
            </a:pPr>
            <a:r>
              <a:rPr lang="en-US" dirty="0"/>
              <a:t>What is the dominant voice in this response?</a:t>
            </a:r>
          </a:p>
          <a:p>
            <a:pPr marL="628650" lvl="1" indent="-171450">
              <a:buFont typeface="Arial" panose="020B0604020202020204" pitchFamily="34" charset="0"/>
              <a:buChar char="•"/>
            </a:pPr>
            <a:r>
              <a:rPr lang="en-US" dirty="0"/>
              <a:t>What voices are marginalized or not represented?</a:t>
            </a:r>
          </a:p>
          <a:p>
            <a:pPr marL="628650" lvl="1" indent="-171450">
              <a:buFont typeface="Arial" panose="020B0604020202020204" pitchFamily="34" charset="0"/>
              <a:buChar char="•"/>
            </a:pPr>
            <a:r>
              <a:rPr lang="en-US" dirty="0"/>
              <a:t>Is there a better way to do this?</a:t>
            </a:r>
          </a:p>
          <a:p>
            <a:pPr marL="628650" lvl="1" indent="-171450">
              <a:buFont typeface="Arial" panose="020B0604020202020204" pitchFamily="34" charset="0"/>
              <a:buChar char="•"/>
            </a:pPr>
            <a:r>
              <a:rPr lang="en-US" dirty="0"/>
              <a:t>Where do we go from here?</a:t>
            </a:r>
          </a:p>
          <a:p>
            <a:pPr marL="628650" lvl="1"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44</a:t>
            </a:fld>
            <a:endParaRPr lang="en-US"/>
          </a:p>
        </p:txBody>
      </p:sp>
    </p:spTree>
    <p:extLst>
      <p:ext uri="{BB962C8B-B14F-4D97-AF65-F5344CB8AC3E}">
        <p14:creationId xmlns:p14="http://schemas.microsoft.com/office/powerpoint/2010/main" val="32675569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a:p>
            <a:pPr marL="171450" indent="-171450">
              <a:buFont typeface="Arial" panose="020B0604020202020204" pitchFamily="34" charset="0"/>
              <a:buChar char="•"/>
            </a:pPr>
            <a:r>
              <a:rPr lang="en-US" dirty="0"/>
              <a:t>Opportunity to encourage activism among our students</a:t>
            </a:r>
          </a:p>
          <a:p>
            <a:pPr marL="628650" lvl="1" indent="-171450">
              <a:buFont typeface="Arial" panose="020B0604020202020204" pitchFamily="34" charset="0"/>
              <a:buChar char="•"/>
            </a:pPr>
            <a:r>
              <a:rPr lang="en-US" dirty="0"/>
              <a:t>Using critical thinking and the feedback tool</a:t>
            </a:r>
          </a:p>
          <a:p>
            <a:pPr marL="628650" lvl="1" indent="-171450">
              <a:buFont typeface="Arial" panose="020B0604020202020204" pitchFamily="34" charset="0"/>
              <a:buChar char="•"/>
            </a:pPr>
            <a:r>
              <a:rPr lang="en-US" dirty="0"/>
              <a:t>Students can publish different points of view from underrepresented voices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45</a:t>
            </a:fld>
            <a:endParaRPr lang="en-US"/>
          </a:p>
        </p:txBody>
      </p:sp>
    </p:spTree>
    <p:extLst>
      <p:ext uri="{BB962C8B-B14F-4D97-AF65-F5344CB8AC3E}">
        <p14:creationId xmlns:p14="http://schemas.microsoft.com/office/powerpoint/2010/main" val="403898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Anyone can provide feedback by selecting the thumbs up or thumbs down icon next to a response.</a:t>
            </a:r>
          </a:p>
          <a:p>
            <a:endParaRPr lang="en-US" dirty="0"/>
          </a:p>
          <a:p>
            <a:r>
              <a:rPr lang="en-US" dirty="0"/>
              <a:t>Your students can advocate for more inclusive responses among other things by Providing feedback </a:t>
            </a:r>
          </a:p>
          <a:p>
            <a:endParaRPr lang="en-US" dirty="0"/>
          </a:p>
          <a:p>
            <a:r>
              <a:rPr lang="en-US" dirty="0"/>
              <a:t>This not only empowers inclusivity in your classroom</a:t>
            </a:r>
          </a:p>
          <a:p>
            <a:r>
              <a:rPr lang="en-US" dirty="0"/>
              <a:t>It could actually improve future iterations of </a:t>
            </a:r>
            <a:r>
              <a:rPr lang="en-US" dirty="0" err="1"/>
              <a:t>ChatGPT</a:t>
            </a:r>
            <a:r>
              <a:rPr lang="en-US" dirty="0"/>
              <a:t> could become more inclusive.</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46</a:t>
            </a:fld>
            <a:endParaRPr lang="en-US"/>
          </a:p>
        </p:txBody>
      </p:sp>
    </p:spTree>
    <p:extLst>
      <p:ext uri="{BB962C8B-B14F-4D97-AF65-F5344CB8AC3E}">
        <p14:creationId xmlns:p14="http://schemas.microsoft.com/office/powerpoint/2010/main" val="36427134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if we situate using </a:t>
            </a:r>
            <a:r>
              <a:rPr lang="en-US" dirty="0" err="1"/>
              <a:t>ChatGPT</a:t>
            </a:r>
            <a:r>
              <a:rPr lang="en-US" dirty="0"/>
              <a:t> withing the context of Rowing not Drifting</a:t>
            </a:r>
          </a:p>
          <a:p>
            <a:endParaRPr lang="en-US" dirty="0"/>
          </a:p>
          <a:p>
            <a:r>
              <a:rPr lang="en-US" dirty="0"/>
              <a:t>This is a new frontier and an opportunity to model for students how to explore responsibly – </a:t>
            </a:r>
          </a:p>
          <a:p>
            <a:r>
              <a:rPr lang="en-US" dirty="0"/>
              <a:t>Look together at its strengths and weaknesses</a:t>
            </a:r>
          </a:p>
          <a:p>
            <a:r>
              <a:rPr lang="en-US" dirty="0"/>
              <a:t>Make your course a learner-centered environment where you tests </a:t>
            </a:r>
            <a:r>
              <a:rPr lang="en-US" dirty="0" err="1"/>
              <a:t>ChatGPT’s</a:t>
            </a:r>
            <a:r>
              <a:rPr lang="en-US" dirty="0"/>
              <a:t> capabilities together.</a:t>
            </a:r>
          </a:p>
          <a:p>
            <a:r>
              <a:rPr lang="en-US" dirty="0"/>
              <a:t>Combine the expertise of an instructor with the tech savvy ability of students </a:t>
            </a:r>
          </a:p>
          <a:p>
            <a:r>
              <a:rPr lang="en-US" dirty="0"/>
              <a:t>can result in some powerful inquiry</a:t>
            </a:r>
          </a:p>
          <a:p>
            <a:r>
              <a:rPr lang="en-US" dirty="0"/>
              <a:t>Perhaps you could even curate your own course resources together</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47</a:t>
            </a:fld>
            <a:endParaRPr lang="en-US"/>
          </a:p>
        </p:txBody>
      </p:sp>
    </p:spTree>
    <p:extLst>
      <p:ext uri="{BB962C8B-B14F-4D97-AF65-F5344CB8AC3E}">
        <p14:creationId xmlns:p14="http://schemas.microsoft.com/office/powerpoint/2010/main" val="23237176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from a foundational understanding that </a:t>
            </a:r>
            <a:r>
              <a:rPr lang="en-US" dirty="0" err="1"/>
              <a:t>ChatGPT</a:t>
            </a:r>
            <a:r>
              <a:rPr lang="en-US" dirty="0"/>
              <a:t> is biased,</a:t>
            </a:r>
          </a:p>
          <a:p>
            <a:r>
              <a:rPr lang="en-US" dirty="0"/>
              <a:t>students can use critical thinking skills to identify missing or marginalized points-of-view. </a:t>
            </a:r>
          </a:p>
          <a:p>
            <a:r>
              <a:rPr lang="en-US" dirty="0"/>
              <a:t>The limitations in </a:t>
            </a:r>
            <a:r>
              <a:rPr lang="en-US" dirty="0" err="1"/>
              <a:t>ChatGPTs</a:t>
            </a:r>
            <a:r>
              <a:rPr lang="en-US" dirty="0"/>
              <a:t> responses can be used to encourage scholarly discussions</a:t>
            </a:r>
          </a:p>
          <a:p>
            <a:endParaRPr lang="en-US" dirty="0"/>
          </a:p>
          <a:p>
            <a:r>
              <a:rPr lang="en-US" dirty="0"/>
              <a:t>You may be amazed at what different perspectives your students can share when empowered to critique to dominant voice.</a:t>
            </a:r>
          </a:p>
        </p:txBody>
      </p:sp>
      <p:sp>
        <p:nvSpPr>
          <p:cNvPr id="4" name="Slide Number Placeholder 3"/>
          <p:cNvSpPr>
            <a:spLocks noGrp="1"/>
          </p:cNvSpPr>
          <p:nvPr>
            <p:ph type="sldNum" sz="quarter" idx="5"/>
          </p:nvPr>
        </p:nvSpPr>
        <p:spPr/>
        <p:txBody>
          <a:bodyPr/>
          <a:lstStyle/>
          <a:p>
            <a:fld id="{6696048E-223D-49E9-B3A4-E64DF0263E64}" type="slidenum">
              <a:rPr lang="en-US" smtClean="0"/>
              <a:t>48</a:t>
            </a:fld>
            <a:endParaRPr lang="en-US"/>
          </a:p>
        </p:txBody>
      </p:sp>
    </p:spTree>
    <p:extLst>
      <p:ext uri="{BB962C8B-B14F-4D97-AF65-F5344CB8AC3E}">
        <p14:creationId xmlns:p14="http://schemas.microsoft.com/office/powerpoint/2010/main" val="12033236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know </a:t>
            </a:r>
            <a:r>
              <a:rPr lang="en-US" dirty="0" err="1"/>
              <a:t>ChatGPT</a:t>
            </a:r>
            <a:r>
              <a:rPr lang="en-US" dirty="0"/>
              <a:t> is being used on campus, </a:t>
            </a:r>
          </a:p>
          <a:p>
            <a:r>
              <a:rPr lang="en-US" dirty="0"/>
              <a:t>so acknowledging its existence and discussing its appropriate uses is an investment in our students’ access to new tools.</a:t>
            </a:r>
          </a:p>
          <a:p>
            <a:endParaRPr lang="en-US" dirty="0"/>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49</a:t>
            </a:fld>
            <a:endParaRPr lang="en-US"/>
          </a:p>
        </p:txBody>
      </p:sp>
    </p:spTree>
    <p:extLst>
      <p:ext uri="{BB962C8B-B14F-4D97-AF65-F5344CB8AC3E}">
        <p14:creationId xmlns:p14="http://schemas.microsoft.com/office/powerpoint/2010/main" val="20915039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know that </a:t>
            </a:r>
            <a:r>
              <a:rPr lang="en-US" dirty="0" err="1"/>
              <a:t>ChatGPT</a:t>
            </a:r>
            <a:r>
              <a:rPr lang="en-US" dirty="0"/>
              <a:t> lacks creativity.</a:t>
            </a:r>
          </a:p>
          <a:p>
            <a:r>
              <a:rPr lang="en-US" dirty="0"/>
              <a:t>It also lacks empathy and common sense.</a:t>
            </a:r>
          </a:p>
          <a:p>
            <a:r>
              <a:rPr lang="en-US" dirty="0"/>
              <a:t>You can ask it to provide a mathematical proof, but it can’t recognize if that proof is either the easiest or most appropriate use.</a:t>
            </a:r>
          </a:p>
          <a:p>
            <a:endParaRPr lang="en-US" dirty="0"/>
          </a:p>
          <a:p>
            <a:r>
              <a:rPr lang="en-US" dirty="0"/>
              <a:t>So what if the </a:t>
            </a:r>
            <a:r>
              <a:rPr lang="en-US" dirty="0" err="1"/>
              <a:t>ChatGPT</a:t>
            </a:r>
            <a:r>
              <a:rPr lang="en-US" dirty="0"/>
              <a:t> response becomes the baseline?</a:t>
            </a:r>
          </a:p>
          <a:p>
            <a:r>
              <a:rPr lang="en-US" dirty="0"/>
              <a:t>This holds students to a higher standard and again promotes critical and creative thinking</a:t>
            </a:r>
          </a:p>
          <a:p>
            <a:endParaRPr lang="en-US" dirty="0"/>
          </a:p>
          <a:p>
            <a:endParaRPr lang="en-US" dirty="0"/>
          </a:p>
          <a:p>
            <a:r>
              <a:rPr lang="en-US" dirty="0"/>
              <a:t>Does the chatbot solution work universally or only in certain scenarios? </a:t>
            </a:r>
          </a:p>
          <a:p>
            <a:r>
              <a:rPr lang="en-US" dirty="0"/>
              <a:t>Is the solution the most efficient solution?</a:t>
            </a:r>
          </a:p>
          <a:p>
            <a:r>
              <a:rPr lang="en-US" dirty="0"/>
              <a:t>How can its responses be modified or improved?</a:t>
            </a:r>
          </a:p>
        </p:txBody>
      </p:sp>
      <p:sp>
        <p:nvSpPr>
          <p:cNvPr id="4" name="Slide Number Placeholder 3"/>
          <p:cNvSpPr>
            <a:spLocks noGrp="1"/>
          </p:cNvSpPr>
          <p:nvPr>
            <p:ph type="sldNum" sz="quarter" idx="5"/>
          </p:nvPr>
        </p:nvSpPr>
        <p:spPr/>
        <p:txBody>
          <a:bodyPr/>
          <a:lstStyle/>
          <a:p>
            <a:fld id="{6696048E-223D-49E9-B3A4-E64DF0263E64}" type="slidenum">
              <a:rPr lang="en-US" smtClean="0"/>
              <a:t>50</a:t>
            </a:fld>
            <a:endParaRPr lang="en-US"/>
          </a:p>
        </p:txBody>
      </p:sp>
    </p:spTree>
    <p:extLst>
      <p:ext uri="{BB962C8B-B14F-4D97-AF65-F5344CB8AC3E}">
        <p14:creationId xmlns:p14="http://schemas.microsoft.com/office/powerpoint/2010/main" val="2546908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rgbClr val="374151"/>
                </a:solidFill>
                <a:latin typeface="Söhne"/>
              </a:rPr>
              <a:t>Language Model and Natural Language Processing(NLP) is designed to give the illusion of a natural, human-like conversation. </a:t>
            </a:r>
          </a:p>
          <a:p>
            <a:pPr marL="171450" indent="-171450">
              <a:buFont typeface="Arial" panose="020B0604020202020204" pitchFamily="34" charset="0"/>
              <a:buChar char="•"/>
            </a:pPr>
            <a:r>
              <a:rPr lang="en-US" dirty="0">
                <a:solidFill>
                  <a:srgbClr val="374151"/>
                </a:solidFill>
                <a:latin typeface="Söhne"/>
              </a:rPr>
              <a:t>Text/content is generated based on algorithms that analyze and process data</a:t>
            </a:r>
          </a:p>
          <a:p>
            <a:endParaRPr lang="en-US" dirty="0">
              <a:solidFill>
                <a:srgbClr val="374151"/>
              </a:solidFill>
              <a:latin typeface="Söhne"/>
            </a:endParaRPr>
          </a:p>
          <a:p>
            <a:r>
              <a:rPr lang="en-US" dirty="0">
                <a:solidFill>
                  <a:srgbClr val="374151"/>
                </a:solidFill>
                <a:latin typeface="Söhne"/>
              </a:rPr>
              <a:t>Training &amp; </a:t>
            </a:r>
          </a:p>
          <a:p>
            <a:r>
              <a:rPr lang="en-US" dirty="0">
                <a:solidFill>
                  <a:srgbClr val="374151"/>
                </a:solidFill>
                <a:latin typeface="Söhne"/>
              </a:rPr>
              <a:t>fine tuning – done by humans</a:t>
            </a:r>
          </a:p>
          <a:p>
            <a:endParaRPr lang="en-US" dirty="0">
              <a:solidFill>
                <a:srgbClr val="374151"/>
              </a:solidFill>
              <a:latin typeface="Söhne"/>
            </a:endParaRPr>
          </a:p>
        </p:txBody>
      </p:sp>
      <p:sp>
        <p:nvSpPr>
          <p:cNvPr id="4" name="Slide Number Placeholder 3"/>
          <p:cNvSpPr>
            <a:spLocks noGrp="1"/>
          </p:cNvSpPr>
          <p:nvPr>
            <p:ph type="sldNum" sz="quarter" idx="5"/>
          </p:nvPr>
        </p:nvSpPr>
        <p:spPr/>
        <p:txBody>
          <a:bodyPr/>
          <a:lstStyle/>
          <a:p>
            <a:fld id="{6696048E-223D-49E9-B3A4-E64DF0263E64}" type="slidenum">
              <a:rPr lang="en-US" smtClean="0"/>
              <a:t>6</a:t>
            </a:fld>
            <a:endParaRPr lang="en-US"/>
          </a:p>
        </p:txBody>
      </p:sp>
    </p:spTree>
    <p:extLst>
      <p:ext uri="{BB962C8B-B14F-4D97-AF65-F5344CB8AC3E}">
        <p14:creationId xmlns:p14="http://schemas.microsoft.com/office/powerpoint/2010/main" val="28619917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a:t>
            </a:r>
          </a:p>
          <a:p>
            <a:r>
              <a:rPr lang="en-US" dirty="0"/>
              <a:t>Exploring and using this new tool in a learning community helps build the community </a:t>
            </a:r>
          </a:p>
          <a:p>
            <a:r>
              <a:rPr lang="en-US" dirty="0"/>
              <a:t>If used properly, it can contribute to the social construction of knowledge</a:t>
            </a:r>
          </a:p>
          <a:p>
            <a:r>
              <a:rPr lang="en-US" dirty="0"/>
              <a:t>Think collective annotations</a:t>
            </a:r>
          </a:p>
          <a:p>
            <a:r>
              <a:rPr lang="en-US" dirty="0"/>
              <a:t>Challenging single voices </a:t>
            </a:r>
          </a:p>
          <a:p>
            <a:r>
              <a:rPr lang="en-US" dirty="0"/>
              <a:t>And providing a framework for multiple points of view</a:t>
            </a:r>
          </a:p>
          <a:p>
            <a:endParaRPr lang="en-US" dirty="0"/>
          </a:p>
          <a:p>
            <a:r>
              <a:rPr lang="en-US" dirty="0"/>
              <a:t>In the spirit of connecting, we would like to revisit the poll question from the beginning of this webinar </a:t>
            </a:r>
          </a:p>
          <a:p>
            <a:r>
              <a:rPr lang="en-US"/>
              <a:t>We’re </a:t>
            </a:r>
            <a:r>
              <a:rPr lang="en-US" dirty="0"/>
              <a:t>curious if this presentation changed any thoughts, and if so, in what direction.</a:t>
            </a:r>
          </a:p>
        </p:txBody>
      </p:sp>
      <p:sp>
        <p:nvSpPr>
          <p:cNvPr id="4" name="Slide Number Placeholder 3"/>
          <p:cNvSpPr>
            <a:spLocks noGrp="1"/>
          </p:cNvSpPr>
          <p:nvPr>
            <p:ph type="sldNum" sz="quarter" idx="5"/>
          </p:nvPr>
        </p:nvSpPr>
        <p:spPr/>
        <p:txBody>
          <a:bodyPr/>
          <a:lstStyle/>
          <a:p>
            <a:fld id="{6696048E-223D-49E9-B3A4-E64DF0263E64}" type="slidenum">
              <a:rPr lang="en-US" smtClean="0"/>
              <a:t>51</a:t>
            </a:fld>
            <a:endParaRPr lang="en-US"/>
          </a:p>
        </p:txBody>
      </p:sp>
    </p:spTree>
    <p:extLst>
      <p:ext uri="{BB962C8B-B14F-4D97-AF65-F5344CB8AC3E}">
        <p14:creationId xmlns:p14="http://schemas.microsoft.com/office/powerpoint/2010/main" val="24082473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would like to open this up to the group to have a discussion about </a:t>
            </a:r>
            <a:r>
              <a:rPr lang="en-US" dirty="0" err="1"/>
              <a:t>ChatGPT</a:t>
            </a:r>
            <a:r>
              <a:rPr lang="en-US" dirty="0"/>
              <a:t>.</a:t>
            </a:r>
          </a:p>
        </p:txBody>
      </p:sp>
      <p:sp>
        <p:nvSpPr>
          <p:cNvPr id="4" name="Slide Number Placeholder 3"/>
          <p:cNvSpPr>
            <a:spLocks noGrp="1"/>
          </p:cNvSpPr>
          <p:nvPr>
            <p:ph type="sldNum" sz="quarter" idx="5"/>
          </p:nvPr>
        </p:nvSpPr>
        <p:spPr/>
        <p:txBody>
          <a:bodyPr/>
          <a:lstStyle/>
          <a:p>
            <a:fld id="{6696048E-223D-49E9-B3A4-E64DF0263E64}" type="slidenum">
              <a:rPr lang="en-US" smtClean="0"/>
              <a:t>52</a:t>
            </a:fld>
            <a:endParaRPr lang="en-US"/>
          </a:p>
        </p:txBody>
      </p:sp>
    </p:spTree>
    <p:extLst>
      <p:ext uri="{BB962C8B-B14F-4D97-AF65-F5344CB8AC3E}">
        <p14:creationId xmlns:p14="http://schemas.microsoft.com/office/powerpoint/2010/main" val="41097563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What are your burning questions?</a:t>
            </a:r>
          </a:p>
          <a:p>
            <a:endParaRPr lang="en-US" sz="1200" dirty="0"/>
          </a:p>
          <a:p>
            <a:r>
              <a:rPr lang="en-US" sz="1200" dirty="0"/>
              <a:t>They don’t have to be questions – you can share your thoughts or ideas</a:t>
            </a:r>
          </a:p>
        </p:txBody>
      </p:sp>
      <p:sp>
        <p:nvSpPr>
          <p:cNvPr id="4" name="Slide Number Placeholder 3"/>
          <p:cNvSpPr>
            <a:spLocks noGrp="1"/>
          </p:cNvSpPr>
          <p:nvPr>
            <p:ph type="sldNum" sz="quarter" idx="5"/>
          </p:nvPr>
        </p:nvSpPr>
        <p:spPr/>
        <p:txBody>
          <a:bodyPr/>
          <a:lstStyle/>
          <a:p>
            <a:fld id="{6696048E-223D-49E9-B3A4-E64DF0263E64}" type="slidenum">
              <a:rPr lang="en-US" smtClean="0"/>
              <a:t>53</a:t>
            </a:fld>
            <a:endParaRPr lang="en-US"/>
          </a:p>
        </p:txBody>
      </p:sp>
    </p:spTree>
    <p:extLst>
      <p:ext uri="{BB962C8B-B14F-4D97-AF65-F5344CB8AC3E}">
        <p14:creationId xmlns:p14="http://schemas.microsoft.com/office/powerpoint/2010/main" val="31427908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What is your awareness of </a:t>
            </a:r>
            <a:r>
              <a:rPr lang="en-US" sz="1200" dirty="0" err="1"/>
              <a:t>ChatGPT</a:t>
            </a:r>
            <a:r>
              <a:rPr lang="en-US" sz="1200" dirty="0"/>
              <a:t>?</a:t>
            </a:r>
          </a:p>
          <a:p>
            <a:r>
              <a:rPr lang="en-US" sz="1200" dirty="0"/>
              <a:t>General/Growing/Active</a:t>
            </a:r>
          </a:p>
          <a:p>
            <a:endParaRPr lang="en-US" sz="1200" dirty="0"/>
          </a:p>
          <a:p>
            <a:r>
              <a:rPr lang="en-US" sz="1200" dirty="0"/>
              <a:t>Have you used </a:t>
            </a:r>
            <a:r>
              <a:rPr lang="en-US" sz="1200" dirty="0" err="1"/>
              <a:t>ChatGPT</a:t>
            </a:r>
            <a:r>
              <a:rPr lang="en-US" sz="1200" dirty="0"/>
              <a:t>?</a:t>
            </a:r>
          </a:p>
          <a:p>
            <a:r>
              <a:rPr lang="en-US" sz="1200" dirty="0"/>
              <a:t>Yes/no/I have an account, but don’t use it</a:t>
            </a:r>
          </a:p>
          <a:p>
            <a:endParaRPr lang="en-US" sz="1200" dirty="0"/>
          </a:p>
          <a:p>
            <a:r>
              <a:rPr lang="en-US" sz="1200" dirty="0"/>
              <a:t>How do you feel about faculty using </a:t>
            </a:r>
            <a:r>
              <a:rPr lang="en-US" sz="1200" dirty="0" err="1"/>
              <a:t>chatGPT</a:t>
            </a:r>
            <a:r>
              <a:rPr lang="en-US" sz="1200" dirty="0"/>
              <a:t>?</a:t>
            </a:r>
          </a:p>
          <a:p>
            <a:r>
              <a:rPr lang="en-US" sz="1200" dirty="0"/>
              <a:t>Concerned/ambivalent/excited</a:t>
            </a:r>
          </a:p>
          <a:p>
            <a:r>
              <a:rPr lang="en-US" sz="1200" dirty="0"/>
              <a:t>How do you feel about students using </a:t>
            </a:r>
            <a:r>
              <a:rPr lang="en-US" sz="1200" dirty="0" err="1"/>
              <a:t>chatGPT</a:t>
            </a:r>
            <a:r>
              <a:rPr lang="en-US" sz="1200" dirty="0"/>
              <a:t>?</a:t>
            </a:r>
          </a:p>
          <a:p>
            <a:r>
              <a:rPr lang="en-US" sz="1200" dirty="0"/>
              <a:t>Concerned/ambivalent/excited</a:t>
            </a:r>
          </a:p>
        </p:txBody>
      </p:sp>
      <p:sp>
        <p:nvSpPr>
          <p:cNvPr id="4" name="Slide Number Placeholder 3"/>
          <p:cNvSpPr>
            <a:spLocks noGrp="1"/>
          </p:cNvSpPr>
          <p:nvPr>
            <p:ph type="sldNum" sz="quarter" idx="5"/>
          </p:nvPr>
        </p:nvSpPr>
        <p:spPr/>
        <p:txBody>
          <a:bodyPr/>
          <a:lstStyle/>
          <a:p>
            <a:fld id="{6696048E-223D-49E9-B3A4-E64DF0263E64}" type="slidenum">
              <a:rPr lang="en-US" smtClean="0"/>
              <a:t>54</a:t>
            </a:fld>
            <a:endParaRPr lang="en-US"/>
          </a:p>
        </p:txBody>
      </p:sp>
    </p:spTree>
    <p:extLst>
      <p:ext uri="{BB962C8B-B14F-4D97-AF65-F5344CB8AC3E}">
        <p14:creationId xmlns:p14="http://schemas.microsoft.com/office/powerpoint/2010/main" val="25541423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5"/>
          </p:nvPr>
        </p:nvSpPr>
        <p:spPr/>
        <p:txBody>
          <a:bodyPr/>
          <a:lstStyle/>
          <a:p>
            <a:fld id="{6696048E-223D-49E9-B3A4-E64DF0263E64}" type="slidenum">
              <a:rPr lang="en-US" smtClean="0"/>
              <a:t>55</a:t>
            </a:fld>
            <a:endParaRPr lang="en-US"/>
          </a:p>
        </p:txBody>
      </p:sp>
    </p:spTree>
    <p:extLst>
      <p:ext uri="{BB962C8B-B14F-4D97-AF65-F5344CB8AC3E}">
        <p14:creationId xmlns:p14="http://schemas.microsoft.com/office/powerpoint/2010/main" val="3328868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err="1">
                <a:solidFill>
                  <a:srgbClr val="374151"/>
                </a:solidFill>
                <a:latin typeface="Söhne"/>
              </a:rPr>
              <a:t>ChatGPT</a:t>
            </a:r>
            <a:r>
              <a:rPr lang="en-US" dirty="0">
                <a:solidFill>
                  <a:srgbClr val="374151"/>
                </a:solidFill>
                <a:latin typeface="Söhne"/>
              </a:rPr>
              <a:t> is the AI Language Model created by </a:t>
            </a:r>
            <a:r>
              <a:rPr lang="en-US" dirty="0" err="1">
                <a:solidFill>
                  <a:srgbClr val="374151"/>
                </a:solidFill>
                <a:latin typeface="Söhne"/>
              </a:rPr>
              <a:t>OpenAI</a:t>
            </a:r>
            <a:r>
              <a:rPr lang="en-US" dirty="0">
                <a:solidFill>
                  <a:srgbClr val="374151"/>
                </a:solidFill>
                <a:latin typeface="Söhne"/>
              </a:rPr>
              <a:t>. </a:t>
            </a:r>
          </a:p>
          <a:p>
            <a:pPr marL="171450" indent="-171450">
              <a:buFont typeface="Arial" panose="020B0604020202020204" pitchFamily="34" charset="0"/>
              <a:buChar char="•"/>
            </a:pPr>
            <a:r>
              <a:rPr lang="en-US" dirty="0"/>
              <a:t>Chat GPT (Generative Pretrained Transformer) is a chatbot, although it will tell you that it is more sophisticated than a chat bot.</a:t>
            </a:r>
          </a:p>
          <a:p>
            <a:pPr marL="171450" indent="-171450">
              <a:buFont typeface="Arial" panose="020B0604020202020204" pitchFamily="34" charset="0"/>
              <a:buChar char="•"/>
            </a:pPr>
            <a:r>
              <a:rPr lang="en-US" dirty="0">
                <a:solidFill>
                  <a:srgbClr val="374151"/>
                </a:solidFill>
                <a:latin typeface="Söhne"/>
              </a:rPr>
              <a:t>There are and will continue to be others</a:t>
            </a:r>
          </a:p>
          <a:p>
            <a:pPr marL="171450" indent="-171450">
              <a:buFont typeface="Arial" panose="020B0604020202020204" pitchFamily="34" charset="0"/>
              <a:buChar char="•"/>
            </a:pPr>
            <a:r>
              <a:rPr lang="en-US" dirty="0">
                <a:solidFill>
                  <a:srgbClr val="374151"/>
                </a:solidFill>
                <a:latin typeface="Söhne"/>
              </a:rPr>
              <a:t>We know that </a:t>
            </a:r>
            <a:r>
              <a:rPr lang="en-US" dirty="0" err="1">
                <a:solidFill>
                  <a:srgbClr val="374151"/>
                </a:solidFill>
                <a:latin typeface="Söhne"/>
              </a:rPr>
              <a:t>ChatGPT</a:t>
            </a:r>
            <a:r>
              <a:rPr lang="en-US" dirty="0">
                <a:solidFill>
                  <a:srgbClr val="374151"/>
                </a:solidFill>
                <a:latin typeface="Söhne"/>
              </a:rPr>
              <a:t> is currently most widely used,</a:t>
            </a:r>
          </a:p>
          <a:p>
            <a:pPr marL="171450" indent="-171450">
              <a:buFont typeface="Arial" panose="020B0604020202020204" pitchFamily="34" charset="0"/>
              <a:buChar char="•"/>
            </a:pPr>
            <a:r>
              <a:rPr lang="en-US" dirty="0">
                <a:solidFill>
                  <a:srgbClr val="374151"/>
                </a:solidFill>
                <a:latin typeface="Söhne"/>
              </a:rPr>
              <a:t>will be the subject of this webinar</a:t>
            </a:r>
          </a:p>
          <a:p>
            <a:pPr marL="171450" indent="-171450">
              <a:buFont typeface="Arial" panose="020B0604020202020204" pitchFamily="34" charset="0"/>
              <a:buChar char="•"/>
            </a:pPr>
            <a:r>
              <a:rPr lang="en-US" dirty="0">
                <a:solidFill>
                  <a:srgbClr val="374151"/>
                </a:solidFill>
                <a:latin typeface="Söhne"/>
              </a:rPr>
              <a:t>Lessons learned should be transferrable to other types of AI and chatbots.</a:t>
            </a:r>
          </a:p>
          <a:p>
            <a:endParaRPr lang="en-US" dirty="0">
              <a:solidFill>
                <a:srgbClr val="374151"/>
              </a:solidFill>
              <a:latin typeface="Söhne"/>
            </a:endParaRP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7</a:t>
            </a:fld>
            <a:endParaRPr lang="en-US"/>
          </a:p>
        </p:txBody>
      </p:sp>
    </p:spTree>
    <p:extLst>
      <p:ext uri="{BB962C8B-B14F-4D97-AF65-F5344CB8AC3E}">
        <p14:creationId xmlns:p14="http://schemas.microsoft.com/office/powerpoint/2010/main" val="3915647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As you can see, it is a simple user interface</a:t>
            </a:r>
          </a:p>
          <a:p>
            <a:pPr marL="171450" indent="-171450">
              <a:buFont typeface="Arial" panose="020B0604020202020204" pitchFamily="34" charset="0"/>
              <a:buChar char="•"/>
            </a:pPr>
            <a:r>
              <a:rPr lang="en-US" dirty="0"/>
              <a:t>If you have used it before you will see all your previous conversations in the left column, </a:t>
            </a:r>
          </a:p>
          <a:p>
            <a:pPr marL="171450" indent="-171450">
              <a:buFont typeface="Arial" panose="020B0604020202020204" pitchFamily="34" charset="0"/>
              <a:buChar char="•"/>
            </a:pPr>
            <a:r>
              <a:rPr lang="en-US" dirty="0"/>
              <a:t>and then there is just a simple space for you to type your question or request.</a:t>
            </a:r>
          </a:p>
          <a:p>
            <a:pPr marL="171450" indent="-171450">
              <a:buFont typeface="Arial" panose="020B0604020202020204" pitchFamily="34" charset="0"/>
              <a:buChar char="•"/>
            </a:pPr>
            <a:r>
              <a:rPr lang="en-US" dirty="0"/>
              <a:t>So I am going to ask it, “where does the term “elephant in the room” come from</a:t>
            </a:r>
          </a:p>
          <a:p>
            <a:pPr marL="171450" indent="-171450">
              <a:buFont typeface="Arial" panose="020B0604020202020204" pitchFamily="34" charset="0"/>
              <a:buChar char="•"/>
            </a:pPr>
            <a:r>
              <a:rPr lang="en-US" dirty="0"/>
              <a:t>&lt;enlarge to see&gt;</a:t>
            </a:r>
          </a:p>
          <a:p>
            <a:pPr marL="171450" indent="-171450">
              <a:buFont typeface="Arial" panose="020B0604020202020204" pitchFamily="34" charset="0"/>
              <a:buChar char="•"/>
            </a:pPr>
            <a:r>
              <a:rPr lang="en-US" dirty="0"/>
              <a:t>As you can see, it gives me a very quick response.</a:t>
            </a:r>
          </a:p>
          <a:p>
            <a:pPr marL="171450" indent="-171450">
              <a:buFont typeface="Arial" panose="020B0604020202020204" pitchFamily="34" charset="0"/>
              <a:buChar char="•"/>
            </a:pPr>
            <a:r>
              <a:rPr lang="en-US" dirty="0"/>
              <a:t>I can ask it to re-generate the response or I can ask it to provide more information.</a:t>
            </a:r>
          </a:p>
          <a:p>
            <a:pPr marL="171450" indent="-171450">
              <a:buFont typeface="Arial" panose="020B0604020202020204" pitchFamily="34" charset="0"/>
              <a:buChar char="•"/>
            </a:pPr>
            <a:r>
              <a:rPr lang="en-US" dirty="0"/>
              <a:t>If you haven’t experimented with </a:t>
            </a:r>
            <a:r>
              <a:rPr lang="en-US" dirty="0" err="1"/>
              <a:t>ChatGPT</a:t>
            </a:r>
            <a:r>
              <a:rPr lang="en-US" dirty="0"/>
              <a:t> yet, we would highly recommend you give it a try.</a:t>
            </a:r>
          </a:p>
          <a:p>
            <a:pPr marL="171450" indent="-171450">
              <a:buFont typeface="Arial" panose="020B0604020202020204" pitchFamily="34" charset="0"/>
              <a:buChar char="•"/>
            </a:pPr>
            <a:r>
              <a:rPr lang="en-US" dirty="0"/>
              <a:t>It is much easier to understand is capabilities once you dive in.</a:t>
            </a:r>
          </a:p>
        </p:txBody>
      </p:sp>
      <p:sp>
        <p:nvSpPr>
          <p:cNvPr id="4" name="Slide Number Placeholder 3"/>
          <p:cNvSpPr>
            <a:spLocks noGrp="1"/>
          </p:cNvSpPr>
          <p:nvPr>
            <p:ph type="sldNum" sz="quarter" idx="5"/>
          </p:nvPr>
        </p:nvSpPr>
        <p:spPr/>
        <p:txBody>
          <a:bodyPr/>
          <a:lstStyle/>
          <a:p>
            <a:fld id="{6696048E-223D-49E9-B3A4-E64DF0263E64}" type="slidenum">
              <a:rPr lang="en-US" smtClean="0"/>
              <a:t>8</a:t>
            </a:fld>
            <a:endParaRPr lang="en-US"/>
          </a:p>
        </p:txBody>
      </p:sp>
    </p:spTree>
    <p:extLst>
      <p:ext uri="{BB962C8B-B14F-4D97-AF65-F5344CB8AC3E}">
        <p14:creationId xmlns:p14="http://schemas.microsoft.com/office/powerpoint/2010/main" val="2721860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As more information comes out about </a:t>
            </a:r>
            <a:r>
              <a:rPr lang="en-US" sz="1200" dirty="0" err="1"/>
              <a:t>ChatGPT</a:t>
            </a:r>
            <a:r>
              <a:rPr lang="en-US" sz="1200" dirty="0"/>
              <a:t> it is normal to have changing feelings about it.</a:t>
            </a:r>
          </a:p>
          <a:p>
            <a:pPr marL="171450" indent="-171450">
              <a:buFont typeface="Arial" panose="020B0604020202020204" pitchFamily="34" charset="0"/>
              <a:buChar char="•"/>
            </a:pPr>
            <a:r>
              <a:rPr lang="en-US" dirty="0"/>
              <a:t>Some days I feel more positive about it than others.</a:t>
            </a:r>
          </a:p>
          <a:p>
            <a:pPr marL="171450" indent="-171450">
              <a:buFont typeface="Arial" panose="020B0604020202020204" pitchFamily="34" charset="0"/>
              <a:buChar char="•"/>
            </a:pPr>
            <a:r>
              <a:rPr lang="en-US" sz="1200" dirty="0"/>
              <a:t>We would like to get a snapshot of our group and see how you are feeling about </a:t>
            </a:r>
            <a:r>
              <a:rPr lang="en-US" sz="1200" dirty="0" err="1"/>
              <a:t>ChatGPT</a:t>
            </a:r>
            <a:r>
              <a:rPr lang="en-US" sz="1200" dirty="0"/>
              <a:t> right now.</a:t>
            </a:r>
          </a:p>
          <a:p>
            <a:pPr marL="171450" indent="-171450">
              <a:buFont typeface="Arial" panose="020B0604020202020204" pitchFamily="34" charset="0"/>
              <a:buChar char="•"/>
            </a:pPr>
            <a:endParaRPr lang="en-US" sz="1200" dirty="0"/>
          </a:p>
          <a:p>
            <a:r>
              <a:rPr lang="en-US" sz="1200" dirty="0"/>
              <a:t>What is your awareness of </a:t>
            </a:r>
            <a:r>
              <a:rPr lang="en-US" sz="1200" dirty="0" err="1"/>
              <a:t>ChatGPT</a:t>
            </a:r>
            <a:r>
              <a:rPr lang="en-US" sz="1200" dirty="0"/>
              <a:t>?</a:t>
            </a:r>
          </a:p>
          <a:p>
            <a:r>
              <a:rPr lang="en-US" sz="1200" dirty="0"/>
              <a:t>General/Growing/Active</a:t>
            </a:r>
          </a:p>
          <a:p>
            <a:r>
              <a:rPr lang="en-US" sz="1200" dirty="0"/>
              <a:t>Have you used </a:t>
            </a:r>
            <a:r>
              <a:rPr lang="en-US" sz="1200" dirty="0" err="1"/>
              <a:t>ChatGPT</a:t>
            </a:r>
            <a:r>
              <a:rPr lang="en-US" sz="1200" dirty="0"/>
              <a:t>?</a:t>
            </a:r>
          </a:p>
          <a:p>
            <a:r>
              <a:rPr lang="en-US" sz="1200" dirty="0"/>
              <a:t>Yes/no/I have an account, but don’t use it</a:t>
            </a:r>
          </a:p>
          <a:p>
            <a:endParaRPr lang="en-US" sz="1200" dirty="0"/>
          </a:p>
          <a:p>
            <a:r>
              <a:rPr lang="en-US" sz="1200" dirty="0"/>
              <a:t>How do you feel about faculty using </a:t>
            </a:r>
            <a:r>
              <a:rPr lang="en-US" sz="1200" dirty="0" err="1"/>
              <a:t>chatGPT</a:t>
            </a:r>
            <a:r>
              <a:rPr lang="en-US" sz="1200" dirty="0"/>
              <a:t>?</a:t>
            </a:r>
          </a:p>
          <a:p>
            <a:r>
              <a:rPr lang="en-US" sz="1200" dirty="0"/>
              <a:t>Concerned/ambivalent/excited</a:t>
            </a:r>
          </a:p>
          <a:p>
            <a:r>
              <a:rPr lang="en-US" sz="1200" dirty="0"/>
              <a:t>How do you feel about students using </a:t>
            </a:r>
            <a:r>
              <a:rPr lang="en-US" sz="1200" dirty="0" err="1"/>
              <a:t>chatGPT</a:t>
            </a:r>
            <a:r>
              <a:rPr lang="en-US" sz="1200" dirty="0"/>
              <a:t>?</a:t>
            </a:r>
          </a:p>
          <a:p>
            <a:r>
              <a:rPr lang="en-US" sz="1200" dirty="0"/>
              <a:t>Concerned/ambivalent/excited</a:t>
            </a:r>
          </a:p>
        </p:txBody>
      </p:sp>
      <p:sp>
        <p:nvSpPr>
          <p:cNvPr id="4" name="Slide Number Placeholder 3"/>
          <p:cNvSpPr>
            <a:spLocks noGrp="1"/>
          </p:cNvSpPr>
          <p:nvPr>
            <p:ph type="sldNum" sz="quarter" idx="5"/>
          </p:nvPr>
        </p:nvSpPr>
        <p:spPr/>
        <p:txBody>
          <a:bodyPr/>
          <a:lstStyle/>
          <a:p>
            <a:fld id="{6696048E-223D-49E9-B3A4-E64DF0263E64}" type="slidenum">
              <a:rPr lang="en-US" smtClean="0"/>
              <a:t>9</a:t>
            </a:fld>
            <a:endParaRPr lang="en-US"/>
          </a:p>
        </p:txBody>
      </p:sp>
    </p:spTree>
    <p:extLst>
      <p:ext uri="{BB962C8B-B14F-4D97-AF65-F5344CB8AC3E}">
        <p14:creationId xmlns:p14="http://schemas.microsoft.com/office/powerpoint/2010/main" val="536550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There are so many facets of AI, it is impossible to cover everything, but </a:t>
            </a:r>
          </a:p>
          <a:p>
            <a:pPr marL="171450" indent="-171450">
              <a:buFont typeface="Arial" panose="020B0604020202020204" pitchFamily="34" charset="0"/>
              <a:buChar char="•"/>
            </a:pPr>
            <a:r>
              <a:rPr lang="en-US" dirty="0"/>
              <a:t>Our goal today is to better understand </a:t>
            </a:r>
            <a:r>
              <a:rPr lang="en-US" dirty="0" err="1"/>
              <a:t>ChatGPT</a:t>
            </a:r>
            <a:r>
              <a:rPr lang="en-US" dirty="0"/>
              <a:t> in the context of our learning community here at UNC.</a:t>
            </a:r>
          </a:p>
          <a:p>
            <a:pPr marL="171450" indent="-171450">
              <a:buFont typeface="Arial" panose="020B0604020202020204" pitchFamily="34" charset="0"/>
              <a:buChar char="•"/>
            </a:pPr>
            <a:r>
              <a:rPr lang="en-US" dirty="0"/>
              <a:t>Encourage you as we go through these different sections that these are teaching moments and learning opportunities, and our hope is to provide some background knowledge and start a dialogue.</a:t>
            </a:r>
          </a:p>
          <a:p>
            <a:endParaRPr lang="en-US" dirty="0"/>
          </a:p>
        </p:txBody>
      </p:sp>
      <p:sp>
        <p:nvSpPr>
          <p:cNvPr id="4" name="Slide Number Placeholder 3"/>
          <p:cNvSpPr>
            <a:spLocks noGrp="1"/>
          </p:cNvSpPr>
          <p:nvPr>
            <p:ph type="sldNum" sz="quarter" idx="5"/>
          </p:nvPr>
        </p:nvSpPr>
        <p:spPr/>
        <p:txBody>
          <a:bodyPr/>
          <a:lstStyle/>
          <a:p>
            <a:fld id="{6696048E-223D-49E9-B3A4-E64DF0263E64}" type="slidenum">
              <a:rPr lang="en-US" smtClean="0"/>
              <a:t>10</a:t>
            </a:fld>
            <a:endParaRPr lang="en-US"/>
          </a:p>
        </p:txBody>
      </p:sp>
    </p:spTree>
    <p:extLst>
      <p:ext uri="{BB962C8B-B14F-4D97-AF65-F5344CB8AC3E}">
        <p14:creationId xmlns:p14="http://schemas.microsoft.com/office/powerpoint/2010/main" val="3820403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FE469-EC56-201C-0C10-598917439A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45F06F6-D822-6CA0-AEAE-FD90655C97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56D926-7A90-587D-B9EA-05C8107A9032}"/>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743BC37D-E59E-D091-7546-A8681703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265426-3389-ED79-81F0-2BFF0318D6B5}"/>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630204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B50C4-0C21-A157-6F10-D6C8F8B86C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E4593E-F5FF-2848-204E-0280C1C604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9D713-581C-51FF-7FA9-1C53CB75640C}"/>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FC309B75-B6E5-1FB8-52D6-A32D02BA91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F10992-DB11-AEEF-526F-F3406B8B0514}"/>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1998395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7BA589-9F76-E0D2-1EDC-FC975F224B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E3C946-987B-3930-F013-17AE60AB27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8B1B89-BBEB-C626-D065-25F075D64EFD}"/>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8EC6AF29-0A33-A2E2-E14B-DC8377F2AB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87DC9D-2880-02F5-9C80-D160196ED596}"/>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2743465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69AFD-1525-A9D4-6385-A994C1C2C7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ADACD9-ED77-195C-D211-545C1B4647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5B2173-E703-5986-E0D0-CA2E732BF97B}"/>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902C50CD-1A1B-D80E-B9E6-CF571CFC01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AA247C-77BE-2712-44A9-DCBDC521E2A4}"/>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203074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C5E2D-0FFA-FFBF-845D-2F32E0E194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D7B6DD-E914-909F-1721-F6E6E69B3F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A2C9AA-DB5C-7763-86FC-62EE024B3E06}"/>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46C45AE1-81CF-85CF-2065-099B91D04D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9E974-4C90-DDCD-7C91-9B839AE9B295}"/>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7002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ADF0F-D838-C4E1-27B5-20B8F64AA1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5B2921-4112-E9F0-530B-8741F21DC0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4F0486-4FB2-6D31-33AE-278FC603923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60BD31-4674-2DD7-14B3-38AABE5EA705}"/>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6" name="Footer Placeholder 5">
            <a:extLst>
              <a:ext uri="{FF2B5EF4-FFF2-40B4-BE49-F238E27FC236}">
                <a16:creationId xmlns:a16="http://schemas.microsoft.com/office/drawing/2014/main" id="{A69BD47E-25D1-526F-5C75-22CCFAEC6E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A2C524-6131-9C0D-8144-D95D579FD356}"/>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4188283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A9C45-82BC-359E-4B3E-388580F523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34B95F-C0CB-82B5-78AB-CB236F3F5F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21FF43-222D-A78F-E43C-7B00CC4B04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10D65D-7D2A-E091-F585-5DE9043A29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FDD470-D29B-8670-568B-1FA5EE31C6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619DBAE-9DE0-E1FA-704D-A81C837AD496}"/>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8" name="Footer Placeholder 7">
            <a:extLst>
              <a:ext uri="{FF2B5EF4-FFF2-40B4-BE49-F238E27FC236}">
                <a16:creationId xmlns:a16="http://schemas.microsoft.com/office/drawing/2014/main" id="{7CFBF0E3-40FF-061B-028F-2195BA225F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2CC5EDB-6265-2DCF-1883-80FAFF9AD315}"/>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2551076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A6745-0D48-7525-985A-8385ED3752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8F001D-AEEC-B437-B1D2-6682C238F211}"/>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4" name="Footer Placeholder 3">
            <a:extLst>
              <a:ext uri="{FF2B5EF4-FFF2-40B4-BE49-F238E27FC236}">
                <a16:creationId xmlns:a16="http://schemas.microsoft.com/office/drawing/2014/main" id="{00A56D80-4B7D-579B-7CE0-08BB0AD5BA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5583A7-668A-21CD-B5DC-07C149FCE83B}"/>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2386921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577C36-36C7-56A5-77C7-2F3946C69B96}"/>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3" name="Footer Placeholder 2">
            <a:extLst>
              <a:ext uri="{FF2B5EF4-FFF2-40B4-BE49-F238E27FC236}">
                <a16:creationId xmlns:a16="http://schemas.microsoft.com/office/drawing/2014/main" id="{ADB811EB-3BD5-3CBF-3BEF-D8228AA8BBA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F62F581-D9C0-9651-F276-23F96C3B0C76}"/>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1589858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005CB-B70C-8F25-FAEE-2713A6CD2E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50C5AE-B08E-7F42-838D-CA66012682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87F97F-2034-4296-0874-B03C6A86F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29D23-148C-7A7E-B4A8-AE4B0225EFBC}"/>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6" name="Footer Placeholder 5">
            <a:extLst>
              <a:ext uri="{FF2B5EF4-FFF2-40B4-BE49-F238E27FC236}">
                <a16:creationId xmlns:a16="http://schemas.microsoft.com/office/drawing/2014/main" id="{581716E0-9C39-551B-0B8D-A49294591C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5B3BFE-13A4-A393-D81C-29775951D9A2}"/>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2394429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B099C-22B2-208F-AC9B-ECDF3093F7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90799C-964F-49FD-0737-7659AF985C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309F31E-9716-E585-2C8C-90A4CB59D3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B9FECD-A1F7-1EB5-F5D9-2E234B886093}"/>
              </a:ext>
            </a:extLst>
          </p:cNvPr>
          <p:cNvSpPr>
            <a:spLocks noGrp="1"/>
          </p:cNvSpPr>
          <p:nvPr>
            <p:ph type="dt" sz="half" idx="10"/>
          </p:nvPr>
        </p:nvSpPr>
        <p:spPr/>
        <p:txBody>
          <a:bodyPr/>
          <a:lstStyle/>
          <a:p>
            <a:fld id="{1600A229-4CA3-42F5-B65A-7B05C2EFE7DA}" type="datetimeFigureOut">
              <a:rPr lang="en-US" smtClean="0"/>
              <a:t>3/30/2023</a:t>
            </a:fld>
            <a:endParaRPr lang="en-US"/>
          </a:p>
        </p:txBody>
      </p:sp>
      <p:sp>
        <p:nvSpPr>
          <p:cNvPr id="6" name="Footer Placeholder 5">
            <a:extLst>
              <a:ext uri="{FF2B5EF4-FFF2-40B4-BE49-F238E27FC236}">
                <a16:creationId xmlns:a16="http://schemas.microsoft.com/office/drawing/2014/main" id="{E669512F-F15D-8BFC-E60B-C77E5EFB0D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8A2742-964F-1B59-0BBB-30B68922EA30}"/>
              </a:ext>
            </a:extLst>
          </p:cNvPr>
          <p:cNvSpPr>
            <a:spLocks noGrp="1"/>
          </p:cNvSpPr>
          <p:nvPr>
            <p:ph type="sldNum" sz="quarter" idx="12"/>
          </p:nvPr>
        </p:nvSpPr>
        <p:spPr/>
        <p:txBody>
          <a:bodyPr/>
          <a:lstStyle/>
          <a:p>
            <a:fld id="{3C59CB0D-1B95-48AB-99D2-4ABE2DFD6ACB}" type="slidenum">
              <a:rPr lang="en-US" smtClean="0"/>
              <a:t>‹#›</a:t>
            </a:fld>
            <a:endParaRPr lang="en-US"/>
          </a:p>
        </p:txBody>
      </p:sp>
    </p:spTree>
    <p:extLst>
      <p:ext uri="{BB962C8B-B14F-4D97-AF65-F5344CB8AC3E}">
        <p14:creationId xmlns:p14="http://schemas.microsoft.com/office/powerpoint/2010/main" val="1297290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F748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F6DFFC-F9F0-E5F4-6CD1-BD8A2C7A9E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23EF34-03F4-225A-A558-3AC9BD72BF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7CBDE3-571D-5098-B901-54912B822C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00A229-4CA3-42F5-B65A-7B05C2EFE7DA}" type="datetimeFigureOut">
              <a:rPr lang="en-US" smtClean="0"/>
              <a:t>3/30/2023</a:t>
            </a:fld>
            <a:endParaRPr lang="en-US"/>
          </a:p>
        </p:txBody>
      </p:sp>
      <p:sp>
        <p:nvSpPr>
          <p:cNvPr id="5" name="Footer Placeholder 4">
            <a:extLst>
              <a:ext uri="{FF2B5EF4-FFF2-40B4-BE49-F238E27FC236}">
                <a16:creationId xmlns:a16="http://schemas.microsoft.com/office/drawing/2014/main" id="{938A0AEB-B270-7ECB-0058-09492F53C7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0D3A64F-3149-3FEB-6ECC-5530F5C7F8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9CB0D-1B95-48AB-99D2-4ABE2DFD6ACB}" type="slidenum">
              <a:rPr lang="en-US" smtClean="0"/>
              <a:t>‹#›</a:t>
            </a:fld>
            <a:endParaRPr lang="en-US"/>
          </a:p>
        </p:txBody>
      </p:sp>
    </p:spTree>
    <p:extLst>
      <p:ext uri="{BB962C8B-B14F-4D97-AF65-F5344CB8AC3E}">
        <p14:creationId xmlns:p14="http://schemas.microsoft.com/office/powerpoint/2010/main" val="1561143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9.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8.sv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10.sv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23.png"/><Relationship Id="rId4" Type="http://schemas.openxmlformats.org/officeDocument/2006/relationships/image" Target="../media/image22.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25.jpg"/><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25.jp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4.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40.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1.xml"/><Relationship Id="rId5" Type="http://schemas.openxmlformats.org/officeDocument/2006/relationships/image" Target="../media/image10.sv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2.xml"/><Relationship Id="rId5" Type="http://schemas.openxmlformats.org/officeDocument/2006/relationships/image" Target="../media/image10.svg"/><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3.xml"/><Relationship Id="rId5" Type="http://schemas.openxmlformats.org/officeDocument/2006/relationships/image" Target="../media/image12.sv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2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3.xml"/><Relationship Id="rId5" Type="http://schemas.openxmlformats.org/officeDocument/2006/relationships/image" Target="../media/image14.svg"/><Relationship Id="rId4" Type="http://schemas.openxmlformats.org/officeDocument/2006/relationships/image" Target="../media/image13.png"/></Relationships>
</file>

<file path=ppt/slides/_rels/slide53.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4.xml"/><Relationship Id="rId6" Type="http://schemas.openxmlformats.org/officeDocument/2006/relationships/image" Target="../media/image29.png"/><Relationship Id="rId5" Type="http://schemas.openxmlformats.org/officeDocument/2006/relationships/notesSlide" Target="../notesSlides/notesSlide52.xml"/><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56.xml"/><Relationship Id="rId5" Type="http://schemas.openxmlformats.org/officeDocument/2006/relationships/image" Target="../media/image31.sv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hydrozoan&#10;&#10;Description automatically generated">
            <a:extLst>
              <a:ext uri="{FF2B5EF4-FFF2-40B4-BE49-F238E27FC236}">
                <a16:creationId xmlns:a16="http://schemas.microsoft.com/office/drawing/2014/main" id="{089E3C3F-89CF-673C-2A05-EF58ECAD09FB}"/>
              </a:ext>
            </a:extLst>
          </p:cNvPr>
          <p:cNvPicPr>
            <a:picLocks noChangeAspect="1"/>
          </p:cNvPicPr>
          <p:nvPr/>
        </p:nvPicPr>
        <p:blipFill rotWithShape="1">
          <a:blip r:embed="rId3">
            <a:extLst>
              <a:ext uri="{28A0092B-C50C-407E-A947-70E740481C1C}">
                <a14:useLocalDpi xmlns:a14="http://schemas.microsoft.com/office/drawing/2010/main" val="0"/>
              </a:ext>
            </a:extLst>
          </a:blip>
          <a:srcRect l="3695" t="3536" r="3695" b="7255"/>
          <a:stretch/>
        </p:blipFill>
        <p:spPr>
          <a:xfrm>
            <a:off x="0" y="0"/>
            <a:ext cx="12192000" cy="6858000"/>
          </a:xfrm>
          <a:prstGeom prst="rect">
            <a:avLst/>
          </a:prstGeom>
        </p:spPr>
      </p:pic>
      <p:sp>
        <p:nvSpPr>
          <p:cNvPr id="2" name="Title 1">
            <a:extLst>
              <a:ext uri="{FF2B5EF4-FFF2-40B4-BE49-F238E27FC236}">
                <a16:creationId xmlns:a16="http://schemas.microsoft.com/office/drawing/2014/main" id="{2161FA17-CACF-FB70-5806-BFD86090273F}"/>
              </a:ext>
            </a:extLst>
          </p:cNvPr>
          <p:cNvSpPr>
            <a:spLocks noGrp="1"/>
          </p:cNvSpPr>
          <p:nvPr>
            <p:ph type="ctrTitle"/>
          </p:nvPr>
        </p:nvSpPr>
        <p:spPr>
          <a:xfrm>
            <a:off x="294140" y="374701"/>
            <a:ext cx="5362575" cy="5297487"/>
          </a:xfrm>
        </p:spPr>
        <p:txBody>
          <a:bodyPr anchor="t">
            <a:normAutofit/>
          </a:bodyPr>
          <a:lstStyle/>
          <a:p>
            <a:pPr algn="l"/>
            <a:r>
              <a:rPr lang="en-US" dirty="0">
                <a:solidFill>
                  <a:srgbClr val="93EAFF"/>
                </a:solidFill>
                <a:effectLst/>
              </a:rPr>
              <a:t>It’s time to talk about the elephant-sized chatbot </a:t>
            </a:r>
            <a:br>
              <a:rPr lang="en-US" dirty="0">
                <a:solidFill>
                  <a:srgbClr val="93EAFF"/>
                </a:solidFill>
                <a:effectLst/>
              </a:rPr>
            </a:br>
            <a:r>
              <a:rPr lang="en-US" dirty="0">
                <a:solidFill>
                  <a:srgbClr val="93EAFF"/>
                </a:solidFill>
                <a:effectLst/>
              </a:rPr>
              <a:t>in the room.</a:t>
            </a:r>
          </a:p>
        </p:txBody>
      </p:sp>
      <p:sp>
        <p:nvSpPr>
          <p:cNvPr id="4" name="TextBox 3">
            <a:extLst>
              <a:ext uri="{FF2B5EF4-FFF2-40B4-BE49-F238E27FC236}">
                <a16:creationId xmlns:a16="http://schemas.microsoft.com/office/drawing/2014/main" id="{06BAB64B-692F-B71A-1815-F91DA996E994}"/>
              </a:ext>
            </a:extLst>
          </p:cNvPr>
          <p:cNvSpPr txBox="1"/>
          <p:nvPr/>
        </p:nvSpPr>
        <p:spPr>
          <a:xfrm>
            <a:off x="330995" y="5911151"/>
            <a:ext cx="11530009" cy="707886"/>
          </a:xfrm>
          <a:prstGeom prst="rect">
            <a:avLst/>
          </a:prstGeom>
          <a:solidFill>
            <a:schemeClr val="bg1">
              <a:alpha val="75000"/>
            </a:schemeClr>
          </a:solidFill>
          <a:effectLst>
            <a:glow rad="63500">
              <a:srgbClr val="93EAFF">
                <a:alpha val="40000"/>
              </a:srgbClr>
            </a:glow>
          </a:effectLst>
        </p:spPr>
        <p:txBody>
          <a:bodyPr wrap="square">
            <a:spAutoFit/>
          </a:bodyPr>
          <a:lstStyle/>
          <a:p>
            <a:pPr algn="ctr"/>
            <a:r>
              <a:rPr lang="en-US" sz="4000" dirty="0">
                <a:solidFill>
                  <a:srgbClr val="000E24"/>
                </a:solidFill>
              </a:rPr>
              <a:t>This session is being Recorded</a:t>
            </a:r>
          </a:p>
        </p:txBody>
      </p:sp>
    </p:spTree>
    <p:custDataLst>
      <p:tags r:id="rId1"/>
    </p:custDataLst>
    <p:extLst>
      <p:ext uri="{BB962C8B-B14F-4D97-AF65-F5344CB8AC3E}">
        <p14:creationId xmlns:p14="http://schemas.microsoft.com/office/powerpoint/2010/main" val="4082030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20B977-C0DC-8EFA-E7B4-129F08FA5DB2}"/>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a:xfrm>
            <a:off x="644057" y="348865"/>
            <a:ext cx="10771564" cy="877729"/>
          </a:xfrm>
        </p:spPr>
        <p:txBody>
          <a:bodyPr anchor="ctr">
            <a:normAutofit/>
          </a:bodyPr>
          <a:lstStyle/>
          <a:p>
            <a:r>
              <a:rPr lang="en-US" b="1" dirty="0">
                <a:solidFill>
                  <a:schemeClr val="bg1"/>
                </a:solidFill>
              </a:rPr>
              <a:t>Agenda</a:t>
            </a:r>
          </a:p>
        </p:txBody>
      </p:sp>
      <p:graphicFrame>
        <p:nvGraphicFramePr>
          <p:cNvPr id="6" name="Content Placeholder 2">
            <a:extLst>
              <a:ext uri="{FF2B5EF4-FFF2-40B4-BE49-F238E27FC236}">
                <a16:creationId xmlns:a16="http://schemas.microsoft.com/office/drawing/2014/main" id="{FEA74443-1483-B261-7631-327426C8B76D}"/>
              </a:ext>
            </a:extLst>
          </p:cNvPr>
          <p:cNvGraphicFramePr>
            <a:graphicFrameLocks noGrp="1"/>
          </p:cNvGraphicFramePr>
          <p:nvPr>
            <p:ph idx="1"/>
            <p:extLst>
              <p:ext uri="{D42A27DB-BD31-4B8C-83A1-F6EECF244321}">
                <p14:modId xmlns:p14="http://schemas.microsoft.com/office/powerpoint/2010/main" val="4168964656"/>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44000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DE83F84-50B5-B59C-7DFD-4241FB88238D}"/>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Harmful Uses</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p:txBody>
          <a:bodyPr>
            <a:normAutofit/>
          </a:bodyPr>
          <a:lstStyle/>
          <a:p>
            <a:r>
              <a:rPr lang="en-US" sz="3200" dirty="0">
                <a:solidFill>
                  <a:schemeClr val="tx1"/>
                </a:solidFill>
              </a:rPr>
              <a:t>Plagiarism</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8" name="Rectangle 7" descr="Radioactive">
            <a:extLst>
              <a:ext uri="{FF2B5EF4-FFF2-40B4-BE49-F238E27FC236}">
                <a16:creationId xmlns:a16="http://schemas.microsoft.com/office/drawing/2014/main" id="{F76518C4-4E65-05F4-DD05-5E27F42EA94E}"/>
              </a:ext>
            </a:extLst>
          </p:cNvPr>
          <p:cNvSpPr/>
          <p:nvPr/>
        </p:nvSpPr>
        <p:spPr>
          <a:xfrm>
            <a:off x="5772604" y="1076514"/>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custDataLst>
      <p:tags r:id="rId1"/>
    </p:custDataLst>
    <p:extLst>
      <p:ext uri="{BB962C8B-B14F-4D97-AF65-F5344CB8AC3E}">
        <p14:creationId xmlns:p14="http://schemas.microsoft.com/office/powerpoint/2010/main" val="78345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86B00103-221B-4293-5A13-231FC233D907}"/>
              </a:ext>
            </a:extLst>
          </p:cNvPr>
          <p:cNvSpPr>
            <a:spLocks noGrp="1"/>
          </p:cNvSpPr>
          <p:nvPr>
            <p:ph idx="1"/>
          </p:nvPr>
        </p:nvSpPr>
        <p:spPr/>
        <p:txBody>
          <a:bodyPr/>
          <a:lstStyle/>
          <a:p>
            <a:pPr marL="0" indent="0">
              <a:lnSpc>
                <a:spcPct val="100000"/>
              </a:lnSpc>
              <a:buNone/>
            </a:pPr>
            <a:r>
              <a:rPr lang="en-US" dirty="0"/>
              <a:t>When considering the difference in Atticus Finch from </a:t>
            </a:r>
            <a:r>
              <a:rPr lang="en-US" i="1" dirty="0"/>
              <a:t>To Kill a Mockingbird</a:t>
            </a:r>
            <a:r>
              <a:rPr lang="en-US" dirty="0"/>
              <a:t> to </a:t>
            </a:r>
            <a:r>
              <a:rPr lang="en-US" i="1" dirty="0"/>
              <a:t>Go Set a Watchman</a:t>
            </a:r>
            <a:r>
              <a:rPr lang="en-US" dirty="0"/>
              <a:t>, was it Scout's understanding of her father that changed or did Atticus change?</a:t>
            </a:r>
          </a:p>
        </p:txBody>
      </p:sp>
      <p:sp>
        <p:nvSpPr>
          <p:cNvPr id="11" name="Title 1">
            <a:extLst>
              <a:ext uri="{FF2B5EF4-FFF2-40B4-BE49-F238E27FC236}">
                <a16:creationId xmlns:a16="http://schemas.microsoft.com/office/drawing/2014/main" id="{979C7C4C-C336-A781-8DAF-4A1240620341}"/>
              </a:ext>
            </a:extLst>
          </p:cNvPr>
          <p:cNvSpPr>
            <a:spLocks noGrp="1"/>
          </p:cNvSpPr>
          <p:nvPr>
            <p:ph type="title"/>
          </p:nvPr>
        </p:nvSpPr>
        <p:spPr>
          <a:xfrm>
            <a:off x="838200" y="365125"/>
            <a:ext cx="10515600" cy="1325563"/>
          </a:xfrm>
        </p:spPr>
        <p:txBody>
          <a:bodyPr/>
          <a:lstStyle/>
          <a:p>
            <a:r>
              <a:rPr lang="en-US" b="1" dirty="0">
                <a:solidFill>
                  <a:schemeClr val="bg1"/>
                </a:solidFill>
              </a:rPr>
              <a:t>Human      or  </a:t>
            </a:r>
            <a:r>
              <a:rPr lang="en-US" b="1" dirty="0" err="1">
                <a:solidFill>
                  <a:schemeClr val="bg1"/>
                </a:solidFill>
              </a:rPr>
              <a:t>ChatGPT</a:t>
            </a:r>
            <a:r>
              <a:rPr lang="en-US" b="1" dirty="0">
                <a:solidFill>
                  <a:schemeClr val="bg1"/>
                </a:solidFill>
              </a:rPr>
              <a:t>       ?</a:t>
            </a:r>
          </a:p>
        </p:txBody>
      </p:sp>
      <p:sp>
        <p:nvSpPr>
          <p:cNvPr id="12" name="Heart 11">
            <a:extLst>
              <a:ext uri="{FF2B5EF4-FFF2-40B4-BE49-F238E27FC236}">
                <a16:creationId xmlns:a16="http://schemas.microsoft.com/office/drawing/2014/main" id="{53DEB39B-7DC7-6110-F632-1F164B27AFC7}"/>
              </a:ext>
            </a:extLst>
          </p:cNvPr>
          <p:cNvSpPr/>
          <p:nvPr/>
        </p:nvSpPr>
        <p:spPr>
          <a:xfrm>
            <a:off x="2602706" y="639807"/>
            <a:ext cx="579120" cy="579120"/>
          </a:xfrm>
          <a:prstGeom prst="hear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8CE1F646-3777-9EE4-D422-AF55560C4A4D}"/>
              </a:ext>
            </a:extLst>
          </p:cNvPr>
          <p:cNvGrpSpPr/>
          <p:nvPr/>
        </p:nvGrpSpPr>
        <p:grpSpPr>
          <a:xfrm>
            <a:off x="5980811" y="293687"/>
            <a:ext cx="950961" cy="1036032"/>
            <a:chOff x="5980811" y="293687"/>
            <a:chExt cx="950961" cy="1036032"/>
          </a:xfrm>
        </p:grpSpPr>
        <p:sp>
          <p:nvSpPr>
            <p:cNvPr id="14" name="Freeform: Shape 13">
              <a:extLst>
                <a:ext uri="{FF2B5EF4-FFF2-40B4-BE49-F238E27FC236}">
                  <a16:creationId xmlns:a16="http://schemas.microsoft.com/office/drawing/2014/main" id="{71E4E4EE-D2A5-2933-1758-903FFCE3D766}"/>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8C4BD75A-A4FA-73AD-6122-1026DD336468}"/>
                </a:ext>
              </a:extLst>
            </p:cNvPr>
            <p:cNvGrpSpPr/>
            <p:nvPr/>
          </p:nvGrpSpPr>
          <p:grpSpPr>
            <a:xfrm>
              <a:off x="6148883" y="293687"/>
              <a:ext cx="782889" cy="565489"/>
              <a:chOff x="6148883" y="293687"/>
              <a:chExt cx="782889" cy="565489"/>
            </a:xfrm>
          </p:grpSpPr>
          <p:sp>
            <p:nvSpPr>
              <p:cNvPr id="16" name="Freeform: Shape 15">
                <a:extLst>
                  <a:ext uri="{FF2B5EF4-FFF2-40B4-BE49-F238E27FC236}">
                    <a16:creationId xmlns:a16="http://schemas.microsoft.com/office/drawing/2014/main" id="{796C00A6-86BA-D814-4390-77242549A2AC}"/>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97241B7-F9DC-503D-E853-2D1739F4BDCE}"/>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C8EE418-9609-BFFB-BB4F-44DD7A86155B}"/>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2F8D5ED-2233-17A4-B4E7-474CA941F844}"/>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grpSp>
        <p:nvGrpSpPr>
          <p:cNvPr id="20" name="Group 19">
            <a:extLst>
              <a:ext uri="{FF2B5EF4-FFF2-40B4-BE49-F238E27FC236}">
                <a16:creationId xmlns:a16="http://schemas.microsoft.com/office/drawing/2014/main" id="{896B8550-1096-ECA7-FB59-CFEFCDA2FE2C}"/>
              </a:ext>
            </a:extLst>
          </p:cNvPr>
          <p:cNvGrpSpPr/>
          <p:nvPr/>
        </p:nvGrpSpPr>
        <p:grpSpPr>
          <a:xfrm>
            <a:off x="2362658" y="5626547"/>
            <a:ext cx="7466684" cy="550416"/>
            <a:chOff x="2362658" y="5626547"/>
            <a:chExt cx="7466684" cy="550416"/>
          </a:xfrm>
        </p:grpSpPr>
        <p:pic>
          <p:nvPicPr>
            <p:cNvPr id="3" name="Picture 2">
              <a:extLst>
                <a:ext uri="{FF2B5EF4-FFF2-40B4-BE49-F238E27FC236}">
                  <a16:creationId xmlns:a16="http://schemas.microsoft.com/office/drawing/2014/main" id="{28C3DA5C-536E-E783-B78A-933D5FACEE15}"/>
                </a:ext>
              </a:extLst>
            </p:cNvPr>
            <p:cNvPicPr>
              <a:picLocks noChangeAspect="1"/>
            </p:cNvPicPr>
            <p:nvPr/>
          </p:nvPicPr>
          <p:blipFill rotWithShape="1">
            <a:blip r:embed="rId4"/>
            <a:srcRect l="12121" t="91260" r="68940" b="3776"/>
            <a:stretch/>
          </p:blipFill>
          <p:spPr>
            <a:xfrm>
              <a:off x="2362658" y="5626547"/>
              <a:ext cx="7466684" cy="550416"/>
            </a:xfrm>
            <a:prstGeom prst="rect">
              <a:avLst/>
            </a:prstGeom>
          </p:spPr>
        </p:pic>
        <p:sp>
          <p:nvSpPr>
            <p:cNvPr id="6" name="Rectangle: Rounded Corners 5">
              <a:extLst>
                <a:ext uri="{FF2B5EF4-FFF2-40B4-BE49-F238E27FC236}">
                  <a16:creationId xmlns:a16="http://schemas.microsoft.com/office/drawing/2014/main" id="{91DFFCF9-81DF-103B-63B2-4B51A25D0D07}"/>
                </a:ext>
              </a:extLst>
            </p:cNvPr>
            <p:cNvSpPr/>
            <p:nvPr/>
          </p:nvSpPr>
          <p:spPr>
            <a:xfrm>
              <a:off x="6669236" y="5626547"/>
              <a:ext cx="894539" cy="550416"/>
            </a:xfrm>
            <a:prstGeom prst="roundRect">
              <a:avLst/>
            </a:prstGeom>
            <a:noFill/>
            <a:ln w="762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AF5DF134-6A03-809D-CB90-ECA86CB5C154}"/>
              </a:ext>
            </a:extLst>
          </p:cNvPr>
          <p:cNvGrpSpPr/>
          <p:nvPr/>
        </p:nvGrpSpPr>
        <p:grpSpPr>
          <a:xfrm>
            <a:off x="5660566" y="4300984"/>
            <a:ext cx="2911877" cy="1325563"/>
            <a:chOff x="5660566" y="4300984"/>
            <a:chExt cx="2911877" cy="1325563"/>
          </a:xfrm>
        </p:grpSpPr>
        <p:pic>
          <p:nvPicPr>
            <p:cNvPr id="5" name="Picture 4">
              <a:extLst>
                <a:ext uri="{FF2B5EF4-FFF2-40B4-BE49-F238E27FC236}">
                  <a16:creationId xmlns:a16="http://schemas.microsoft.com/office/drawing/2014/main" id="{A732E9C2-2F7C-D85C-8440-C50F3D262882}"/>
                </a:ext>
              </a:extLst>
            </p:cNvPr>
            <p:cNvPicPr>
              <a:picLocks noChangeAspect="1"/>
            </p:cNvPicPr>
            <p:nvPr/>
          </p:nvPicPr>
          <p:blipFill rotWithShape="1">
            <a:blip r:embed="rId4"/>
            <a:srcRect l="20460" t="78947" r="72154" b="9098"/>
            <a:stretch/>
          </p:blipFill>
          <p:spPr>
            <a:xfrm>
              <a:off x="5660566" y="4300984"/>
              <a:ext cx="2911877" cy="1325563"/>
            </a:xfrm>
            <a:prstGeom prst="rect">
              <a:avLst/>
            </a:prstGeom>
          </p:spPr>
        </p:pic>
        <p:sp>
          <p:nvSpPr>
            <p:cNvPr id="9" name="Rectangle: Rounded Corners 8">
              <a:extLst>
                <a:ext uri="{FF2B5EF4-FFF2-40B4-BE49-F238E27FC236}">
                  <a16:creationId xmlns:a16="http://schemas.microsoft.com/office/drawing/2014/main" id="{2343CF3B-0263-7A53-3BF5-103AA698A411}"/>
                </a:ext>
              </a:extLst>
            </p:cNvPr>
            <p:cNvSpPr/>
            <p:nvPr/>
          </p:nvSpPr>
          <p:spPr>
            <a:xfrm>
              <a:off x="7309908" y="4300984"/>
              <a:ext cx="894539" cy="550416"/>
            </a:xfrm>
            <a:prstGeom prst="roundRect">
              <a:avLst/>
            </a:prstGeom>
            <a:noFill/>
            <a:ln w="762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03625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Human      or  </a:t>
            </a:r>
            <a:r>
              <a:rPr lang="en-US" b="1" dirty="0" err="1">
                <a:solidFill>
                  <a:schemeClr val="bg1"/>
                </a:solidFill>
              </a:rPr>
              <a:t>ChatGPT</a:t>
            </a:r>
            <a:r>
              <a:rPr lang="en-US" b="1" dirty="0">
                <a:solidFill>
                  <a:schemeClr val="bg1"/>
                </a:solidFill>
              </a:rPr>
              <a:t>       ?</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10000"/>
              </a:lnSpc>
              <a:spcBef>
                <a:spcPts val="600"/>
              </a:spcBef>
              <a:spcAft>
                <a:spcPts val="1200"/>
              </a:spcAft>
              <a:buNone/>
            </a:pPr>
            <a:r>
              <a:rPr lang="en-US" dirty="0"/>
              <a:t>The difference in Atticus Finch between </a:t>
            </a:r>
            <a:r>
              <a:rPr lang="en-US" i="1" dirty="0"/>
              <a:t>To Kill a Mockingbird</a:t>
            </a:r>
            <a:r>
              <a:rPr lang="en-US" dirty="0"/>
              <a:t> and </a:t>
            </a:r>
            <a:r>
              <a:rPr lang="en-US" i="1" dirty="0"/>
              <a:t>Go Set a Watchman</a:t>
            </a:r>
            <a:r>
              <a:rPr lang="en-US" dirty="0"/>
              <a:t> can be interpreted in different ways, and it is open to discussion and debate. However, one possible interpretation is that it is Scout's understanding of her father that changes, rather than Atticus himself.</a:t>
            </a:r>
          </a:p>
        </p:txBody>
      </p:sp>
      <p:sp>
        <p:nvSpPr>
          <p:cNvPr id="5" name="Heart 4">
            <a:extLst>
              <a:ext uri="{FF2B5EF4-FFF2-40B4-BE49-F238E27FC236}">
                <a16:creationId xmlns:a16="http://schemas.microsoft.com/office/drawing/2014/main" id="{F551E604-37DB-7CC6-BDAE-75BF2CC6717C}"/>
              </a:ext>
            </a:extLst>
          </p:cNvPr>
          <p:cNvSpPr/>
          <p:nvPr/>
        </p:nvSpPr>
        <p:spPr>
          <a:xfrm>
            <a:off x="2602706" y="639807"/>
            <a:ext cx="579120" cy="579120"/>
          </a:xfrm>
          <a:prstGeom prst="hear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96CA8197-893E-7547-520A-6C75AF803A26}"/>
              </a:ext>
            </a:extLst>
          </p:cNvPr>
          <p:cNvGrpSpPr/>
          <p:nvPr/>
        </p:nvGrpSpPr>
        <p:grpSpPr>
          <a:xfrm>
            <a:off x="5980811" y="293687"/>
            <a:ext cx="950961" cy="1036032"/>
            <a:chOff x="5980811" y="293687"/>
            <a:chExt cx="950961" cy="1036032"/>
          </a:xfrm>
        </p:grpSpPr>
        <p:sp>
          <p:nvSpPr>
            <p:cNvPr id="10" name="Freeform: Shape 9">
              <a:extLst>
                <a:ext uri="{FF2B5EF4-FFF2-40B4-BE49-F238E27FC236}">
                  <a16:creationId xmlns:a16="http://schemas.microsoft.com/office/drawing/2014/main" id="{DAEEBA2B-C428-A144-2514-4A2FEED2BD42}"/>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18" name="Group 17">
              <a:extLst>
                <a:ext uri="{FF2B5EF4-FFF2-40B4-BE49-F238E27FC236}">
                  <a16:creationId xmlns:a16="http://schemas.microsoft.com/office/drawing/2014/main" id="{7F239558-F839-596C-B64B-496F63B2886E}"/>
                </a:ext>
              </a:extLst>
            </p:cNvPr>
            <p:cNvGrpSpPr/>
            <p:nvPr/>
          </p:nvGrpSpPr>
          <p:grpSpPr>
            <a:xfrm>
              <a:off x="6148883" y="293687"/>
              <a:ext cx="782889" cy="565489"/>
              <a:chOff x="6148883" y="293687"/>
              <a:chExt cx="782889" cy="565489"/>
            </a:xfrm>
          </p:grpSpPr>
          <p:sp>
            <p:nvSpPr>
              <p:cNvPr id="14" name="Freeform: Shape 13">
                <a:extLst>
                  <a:ext uri="{FF2B5EF4-FFF2-40B4-BE49-F238E27FC236}">
                    <a16:creationId xmlns:a16="http://schemas.microsoft.com/office/drawing/2014/main" id="{C348EC3A-367F-276F-F315-810A436742EF}"/>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DC5862D4-426B-707D-8A61-516C49E7397B}"/>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3AB91D5-9529-DF3F-A7CE-B699603A0F60}"/>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36AA36E-218C-FD18-4D15-4C3539356FFB}"/>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grpSp>
        <p:nvGrpSpPr>
          <p:cNvPr id="20" name="Group 19">
            <a:extLst>
              <a:ext uri="{FF2B5EF4-FFF2-40B4-BE49-F238E27FC236}">
                <a16:creationId xmlns:a16="http://schemas.microsoft.com/office/drawing/2014/main" id="{E6EFC8F5-60DE-502B-53BD-2F3895A75C97}"/>
              </a:ext>
            </a:extLst>
          </p:cNvPr>
          <p:cNvGrpSpPr/>
          <p:nvPr/>
        </p:nvGrpSpPr>
        <p:grpSpPr>
          <a:xfrm>
            <a:off x="4695647" y="4112941"/>
            <a:ext cx="2333140" cy="2541858"/>
            <a:chOff x="5980811" y="293687"/>
            <a:chExt cx="950961" cy="1036032"/>
          </a:xfrm>
        </p:grpSpPr>
        <p:sp>
          <p:nvSpPr>
            <p:cNvPr id="21" name="Freeform: Shape 20">
              <a:extLst>
                <a:ext uri="{FF2B5EF4-FFF2-40B4-BE49-F238E27FC236}">
                  <a16:creationId xmlns:a16="http://schemas.microsoft.com/office/drawing/2014/main" id="{3F5BE118-9869-6E91-3E83-ADF26AFC0B86}"/>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22" name="Group 21">
              <a:extLst>
                <a:ext uri="{FF2B5EF4-FFF2-40B4-BE49-F238E27FC236}">
                  <a16:creationId xmlns:a16="http://schemas.microsoft.com/office/drawing/2014/main" id="{DA6411C7-5489-2FB2-1D70-41DA5BC54599}"/>
                </a:ext>
              </a:extLst>
            </p:cNvPr>
            <p:cNvGrpSpPr/>
            <p:nvPr/>
          </p:nvGrpSpPr>
          <p:grpSpPr>
            <a:xfrm>
              <a:off x="6148883" y="293687"/>
              <a:ext cx="782889" cy="565489"/>
              <a:chOff x="6148883" y="293687"/>
              <a:chExt cx="782889" cy="565489"/>
            </a:xfrm>
          </p:grpSpPr>
          <p:sp>
            <p:nvSpPr>
              <p:cNvPr id="23" name="Freeform: Shape 22">
                <a:extLst>
                  <a:ext uri="{FF2B5EF4-FFF2-40B4-BE49-F238E27FC236}">
                    <a16:creationId xmlns:a16="http://schemas.microsoft.com/office/drawing/2014/main" id="{8511C456-F814-E4C6-CBED-444A4ED9D64E}"/>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8CAA088-7C53-E2B1-CAD1-9BF707D8952E}"/>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ADA56ED1-8F40-6DD0-21A0-043AAB03CB5C}"/>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1F97822-58E5-57D4-67BA-A2F8C4EFC968}"/>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spTree>
    <p:custDataLst>
      <p:tags r:id="rId1"/>
    </p:custDataLst>
    <p:extLst>
      <p:ext uri="{BB962C8B-B14F-4D97-AF65-F5344CB8AC3E}">
        <p14:creationId xmlns:p14="http://schemas.microsoft.com/office/powerpoint/2010/main" val="3738022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E762A25D-5A80-FCF2-6C65-AE75B897CC8F}"/>
              </a:ext>
            </a:extLst>
          </p:cNvPr>
          <p:cNvSpPr>
            <a:spLocks noGrp="1"/>
          </p:cNvSpPr>
          <p:nvPr>
            <p:ph type="title"/>
          </p:nvPr>
        </p:nvSpPr>
        <p:spPr>
          <a:xfrm>
            <a:off x="838200" y="365125"/>
            <a:ext cx="10515600" cy="1325563"/>
          </a:xfrm>
        </p:spPr>
        <p:txBody>
          <a:bodyPr/>
          <a:lstStyle/>
          <a:p>
            <a:r>
              <a:rPr lang="en-US" b="1" dirty="0">
                <a:solidFill>
                  <a:schemeClr val="bg1"/>
                </a:solidFill>
              </a:rPr>
              <a:t>Human      or  </a:t>
            </a:r>
            <a:r>
              <a:rPr lang="en-US" b="1" dirty="0" err="1">
                <a:solidFill>
                  <a:schemeClr val="bg1"/>
                </a:solidFill>
              </a:rPr>
              <a:t>ChatGPT</a:t>
            </a:r>
            <a:r>
              <a:rPr lang="en-US" b="1" dirty="0">
                <a:solidFill>
                  <a:schemeClr val="bg1"/>
                </a:solidFill>
              </a:rPr>
              <a:t>       ?</a:t>
            </a:r>
          </a:p>
        </p:txBody>
      </p:sp>
      <p:sp>
        <p:nvSpPr>
          <p:cNvPr id="4" name="Rectangle 3">
            <a:extLst>
              <a:ext uri="{FF2B5EF4-FFF2-40B4-BE49-F238E27FC236}">
                <a16:creationId xmlns:a16="http://schemas.microsoft.com/office/drawing/2014/main" id="{C274CF3A-638B-9F36-9957-33DFA0CB463B}"/>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1E919AA-8FB6-FA05-50FA-C80CC6545E4E}"/>
              </a:ext>
            </a:extLst>
          </p:cNvPr>
          <p:cNvSpPr>
            <a:spLocks noGrp="1"/>
          </p:cNvSpPr>
          <p:nvPr>
            <p:ph idx="1"/>
          </p:nvPr>
        </p:nvSpPr>
        <p:spPr/>
        <p:txBody>
          <a:bodyPr>
            <a:normAutofit/>
          </a:bodyPr>
          <a:lstStyle/>
          <a:p>
            <a:pPr marL="0" indent="0">
              <a:lnSpc>
                <a:spcPct val="100000"/>
              </a:lnSpc>
              <a:spcAft>
                <a:spcPts val="600"/>
              </a:spcAft>
              <a:buNone/>
            </a:pPr>
            <a:r>
              <a:rPr lang="en-US" dirty="0"/>
              <a:t>One of the greatest shocks in </a:t>
            </a:r>
            <a:r>
              <a:rPr lang="en-US" i="1" dirty="0"/>
              <a:t>Go Set a Watchman </a:t>
            </a:r>
            <a:r>
              <a:rPr lang="en-US" dirty="0"/>
              <a:t>is the difference in Atticus Finch’s character. The beloved father who raises his children to value justice in </a:t>
            </a:r>
            <a:r>
              <a:rPr lang="en-US" i="1" dirty="0"/>
              <a:t>To Kill a Mockingbird </a:t>
            </a:r>
            <a:r>
              <a:rPr lang="en-US" dirty="0"/>
              <a:t>appears to change entirely as he opposes racial desegregation in </a:t>
            </a:r>
            <a:r>
              <a:rPr lang="en-US" i="1" dirty="0"/>
              <a:t>Go Set A Watchman</a:t>
            </a:r>
            <a:r>
              <a:rPr lang="en-US" dirty="0"/>
              <a:t>. It is devastating to generations of readers who have viewed </a:t>
            </a:r>
            <a:r>
              <a:rPr lang="en-US" i="1" dirty="0"/>
              <a:t>To Kill a Mockingbird </a:t>
            </a:r>
            <a:r>
              <a:rPr lang="en-US" dirty="0"/>
              <a:t>as an exemplar of human decency and justice. </a:t>
            </a:r>
          </a:p>
        </p:txBody>
      </p:sp>
      <p:sp>
        <p:nvSpPr>
          <p:cNvPr id="6" name="Heart 5">
            <a:extLst>
              <a:ext uri="{FF2B5EF4-FFF2-40B4-BE49-F238E27FC236}">
                <a16:creationId xmlns:a16="http://schemas.microsoft.com/office/drawing/2014/main" id="{961ABBD5-DFA4-1848-1413-EB13C6321F31}"/>
              </a:ext>
            </a:extLst>
          </p:cNvPr>
          <p:cNvSpPr/>
          <p:nvPr/>
        </p:nvSpPr>
        <p:spPr>
          <a:xfrm>
            <a:off x="2602706" y="639807"/>
            <a:ext cx="579120" cy="579120"/>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C18B84EF-C577-AECF-0664-9AB7AF61E135}"/>
              </a:ext>
            </a:extLst>
          </p:cNvPr>
          <p:cNvGrpSpPr/>
          <p:nvPr/>
        </p:nvGrpSpPr>
        <p:grpSpPr>
          <a:xfrm>
            <a:off x="5980811" y="293687"/>
            <a:ext cx="950961" cy="1036032"/>
            <a:chOff x="5980811" y="293687"/>
            <a:chExt cx="950961" cy="1036032"/>
          </a:xfrm>
        </p:grpSpPr>
        <p:sp>
          <p:nvSpPr>
            <p:cNvPr id="8" name="Freeform: Shape 7">
              <a:extLst>
                <a:ext uri="{FF2B5EF4-FFF2-40B4-BE49-F238E27FC236}">
                  <a16:creationId xmlns:a16="http://schemas.microsoft.com/office/drawing/2014/main" id="{67C9F616-20E5-1D85-BD52-467B4259ACBA}"/>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1E97B366-C611-9B12-B31F-661BF2953BB9}"/>
                </a:ext>
              </a:extLst>
            </p:cNvPr>
            <p:cNvGrpSpPr/>
            <p:nvPr/>
          </p:nvGrpSpPr>
          <p:grpSpPr>
            <a:xfrm>
              <a:off x="6148883" y="293687"/>
              <a:ext cx="782889" cy="565489"/>
              <a:chOff x="6148883" y="293687"/>
              <a:chExt cx="782889" cy="565489"/>
            </a:xfrm>
          </p:grpSpPr>
          <p:sp>
            <p:nvSpPr>
              <p:cNvPr id="10" name="Freeform: Shape 9">
                <a:extLst>
                  <a:ext uri="{FF2B5EF4-FFF2-40B4-BE49-F238E27FC236}">
                    <a16:creationId xmlns:a16="http://schemas.microsoft.com/office/drawing/2014/main" id="{8303299F-8682-AB31-CA09-247E94FFA23D}"/>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CF40F73-00BF-6781-E417-81C984C5A54F}"/>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FD34AB27-86E0-43D1-6C8E-06EF8E4BE226}"/>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3BFC2B4B-BDBC-A3E7-7AEB-64C048B2599F}"/>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sp>
        <p:nvSpPr>
          <p:cNvPr id="14" name="Heart 13">
            <a:extLst>
              <a:ext uri="{FF2B5EF4-FFF2-40B4-BE49-F238E27FC236}">
                <a16:creationId xmlns:a16="http://schemas.microsoft.com/office/drawing/2014/main" id="{0F03940E-6503-5E9C-B479-6C9D3897DD26}"/>
              </a:ext>
            </a:extLst>
          </p:cNvPr>
          <p:cNvSpPr/>
          <p:nvPr/>
        </p:nvSpPr>
        <p:spPr>
          <a:xfrm>
            <a:off x="4778811" y="4489565"/>
            <a:ext cx="2166812" cy="2166812"/>
          </a:xfrm>
          <a:prstGeom prst="hear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94350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Human      or  </a:t>
            </a:r>
            <a:r>
              <a:rPr lang="en-US" b="1" dirty="0" err="1">
                <a:solidFill>
                  <a:schemeClr val="bg1"/>
                </a:solidFill>
              </a:rPr>
              <a:t>ChatGPT</a:t>
            </a:r>
            <a:r>
              <a:rPr lang="en-US" b="1" dirty="0">
                <a:solidFill>
                  <a:schemeClr val="bg1"/>
                </a:solidFill>
              </a:rPr>
              <a:t>       ?</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10000"/>
              </a:lnSpc>
              <a:spcBef>
                <a:spcPts val="600"/>
              </a:spcBef>
              <a:spcAft>
                <a:spcPts val="1200"/>
              </a:spcAft>
              <a:buNone/>
            </a:pPr>
            <a:r>
              <a:rPr lang="en-US" dirty="0"/>
              <a:t>The difference in Atticus Finch's character between </a:t>
            </a:r>
            <a:r>
              <a:rPr lang="en-US" i="1" dirty="0"/>
              <a:t>To Kill a Mockingbird</a:t>
            </a:r>
            <a:r>
              <a:rPr lang="en-US" dirty="0"/>
              <a:t> and </a:t>
            </a:r>
            <a:r>
              <a:rPr lang="en-US" i="1" dirty="0"/>
              <a:t>Go Set a Watchman </a:t>
            </a:r>
            <a:r>
              <a:rPr lang="en-US" dirty="0"/>
              <a:t>can be interpreted in different ways, but it is generally agreed that it is mainly Scout's understanding of her father that changed.</a:t>
            </a:r>
          </a:p>
        </p:txBody>
      </p:sp>
      <p:sp>
        <p:nvSpPr>
          <p:cNvPr id="5" name="Heart 4">
            <a:extLst>
              <a:ext uri="{FF2B5EF4-FFF2-40B4-BE49-F238E27FC236}">
                <a16:creationId xmlns:a16="http://schemas.microsoft.com/office/drawing/2014/main" id="{F551E604-37DB-7CC6-BDAE-75BF2CC6717C}"/>
              </a:ext>
            </a:extLst>
          </p:cNvPr>
          <p:cNvSpPr/>
          <p:nvPr/>
        </p:nvSpPr>
        <p:spPr>
          <a:xfrm>
            <a:off x="2602706" y="639807"/>
            <a:ext cx="579120" cy="579120"/>
          </a:xfrm>
          <a:prstGeom prst="heart">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96CA8197-893E-7547-520A-6C75AF803A26}"/>
              </a:ext>
            </a:extLst>
          </p:cNvPr>
          <p:cNvGrpSpPr/>
          <p:nvPr/>
        </p:nvGrpSpPr>
        <p:grpSpPr>
          <a:xfrm>
            <a:off x="5980811" y="293687"/>
            <a:ext cx="950961" cy="1036032"/>
            <a:chOff x="5980811" y="293687"/>
            <a:chExt cx="950961" cy="1036032"/>
          </a:xfrm>
        </p:grpSpPr>
        <p:sp>
          <p:nvSpPr>
            <p:cNvPr id="10" name="Freeform: Shape 9">
              <a:extLst>
                <a:ext uri="{FF2B5EF4-FFF2-40B4-BE49-F238E27FC236}">
                  <a16:creationId xmlns:a16="http://schemas.microsoft.com/office/drawing/2014/main" id="{DAEEBA2B-C428-A144-2514-4A2FEED2BD42}"/>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18" name="Group 17">
              <a:extLst>
                <a:ext uri="{FF2B5EF4-FFF2-40B4-BE49-F238E27FC236}">
                  <a16:creationId xmlns:a16="http://schemas.microsoft.com/office/drawing/2014/main" id="{7F239558-F839-596C-B64B-496F63B2886E}"/>
                </a:ext>
              </a:extLst>
            </p:cNvPr>
            <p:cNvGrpSpPr/>
            <p:nvPr/>
          </p:nvGrpSpPr>
          <p:grpSpPr>
            <a:xfrm>
              <a:off x="6148883" y="293687"/>
              <a:ext cx="782889" cy="565489"/>
              <a:chOff x="6148883" y="293687"/>
              <a:chExt cx="782889" cy="565489"/>
            </a:xfrm>
          </p:grpSpPr>
          <p:sp>
            <p:nvSpPr>
              <p:cNvPr id="14" name="Freeform: Shape 13">
                <a:extLst>
                  <a:ext uri="{FF2B5EF4-FFF2-40B4-BE49-F238E27FC236}">
                    <a16:creationId xmlns:a16="http://schemas.microsoft.com/office/drawing/2014/main" id="{C348EC3A-367F-276F-F315-810A436742EF}"/>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DC5862D4-426B-707D-8A61-516C49E7397B}"/>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3AB91D5-9529-DF3F-A7CE-B699603A0F60}"/>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36AA36E-218C-FD18-4D15-4C3539356FFB}"/>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grpSp>
        <p:nvGrpSpPr>
          <p:cNvPr id="6" name="Group 5">
            <a:extLst>
              <a:ext uri="{FF2B5EF4-FFF2-40B4-BE49-F238E27FC236}">
                <a16:creationId xmlns:a16="http://schemas.microsoft.com/office/drawing/2014/main" id="{A39AAB19-78A8-96C8-6E26-CF6CA45A0CF5}"/>
              </a:ext>
            </a:extLst>
          </p:cNvPr>
          <p:cNvGrpSpPr/>
          <p:nvPr/>
        </p:nvGrpSpPr>
        <p:grpSpPr>
          <a:xfrm>
            <a:off x="4695647" y="4112941"/>
            <a:ext cx="2333140" cy="2541858"/>
            <a:chOff x="5980811" y="293687"/>
            <a:chExt cx="950961" cy="1036032"/>
          </a:xfrm>
        </p:grpSpPr>
        <p:sp>
          <p:nvSpPr>
            <p:cNvPr id="7" name="Freeform: Shape 6">
              <a:extLst>
                <a:ext uri="{FF2B5EF4-FFF2-40B4-BE49-F238E27FC236}">
                  <a16:creationId xmlns:a16="http://schemas.microsoft.com/office/drawing/2014/main" id="{0DFE609F-3075-F3E2-8B83-9948E11D5F6B}"/>
                </a:ext>
              </a:extLst>
            </p:cNvPr>
            <p:cNvSpPr/>
            <p:nvPr/>
          </p:nvSpPr>
          <p:spPr>
            <a:xfrm rot="13076015">
              <a:off x="5980811" y="751104"/>
              <a:ext cx="560953" cy="578615"/>
            </a:xfrm>
            <a:custGeom>
              <a:avLst/>
              <a:gdLst>
                <a:gd name="connsiteX0" fmla="*/ 625376 w 627801"/>
                <a:gd name="connsiteY0" fmla="*/ 541973 h 638175"/>
                <a:gd name="connsiteX1" fmla="*/ 587276 w 627801"/>
                <a:gd name="connsiteY1" fmla="*/ 526733 h 638175"/>
                <a:gd name="connsiteX2" fmla="*/ 366296 w 627801"/>
                <a:gd name="connsiteY2" fmla="*/ 1905 h 638175"/>
                <a:gd name="connsiteX3" fmla="*/ 313908 w 627801"/>
                <a:gd name="connsiteY3" fmla="*/ 29528 h 638175"/>
                <a:gd name="connsiteX4" fmla="*/ 260568 w 627801"/>
                <a:gd name="connsiteY4" fmla="*/ 0 h 638175"/>
                <a:gd name="connsiteX5" fmla="*/ 39588 w 627801"/>
                <a:gd name="connsiteY5" fmla="*/ 526733 h 638175"/>
                <a:gd name="connsiteX6" fmla="*/ 29111 w 627801"/>
                <a:gd name="connsiteY6" fmla="*/ 524828 h 638175"/>
                <a:gd name="connsiteX7" fmla="*/ 2441 w 627801"/>
                <a:gd name="connsiteY7" fmla="*/ 541973 h 638175"/>
                <a:gd name="connsiteX8" fmla="*/ 17681 w 627801"/>
                <a:gd name="connsiteY8" fmla="*/ 579120 h 638175"/>
                <a:gd name="connsiteX9" fmla="*/ 313908 w 627801"/>
                <a:gd name="connsiteY9" fmla="*/ 638175 h 638175"/>
                <a:gd name="connsiteX10" fmla="*/ 609183 w 627801"/>
                <a:gd name="connsiteY10" fmla="*/ 580073 h 638175"/>
                <a:gd name="connsiteX11" fmla="*/ 625376 w 627801"/>
                <a:gd name="connsiteY11" fmla="*/ 541973 h 638175"/>
                <a:gd name="connsiteX12" fmla="*/ 479643 w 627801"/>
                <a:gd name="connsiteY12" fmla="*/ 373380 h 638175"/>
                <a:gd name="connsiteX13" fmla="*/ 509171 w 627801"/>
                <a:gd name="connsiteY13" fmla="*/ 442913 h 638175"/>
                <a:gd name="connsiteX14" fmla="*/ 492026 w 627801"/>
                <a:gd name="connsiteY14" fmla="*/ 447675 h 638175"/>
                <a:gd name="connsiteX15" fmla="*/ 452973 w 627801"/>
                <a:gd name="connsiteY15" fmla="*/ 409575 h 638175"/>
                <a:gd name="connsiteX16" fmla="*/ 479643 w 627801"/>
                <a:gd name="connsiteY16" fmla="*/ 373380 h 638175"/>
                <a:gd name="connsiteX17" fmla="*/ 349151 w 627801"/>
                <a:gd name="connsiteY17" fmla="*/ 61913 h 638175"/>
                <a:gd name="connsiteX18" fmla="*/ 378678 w 627801"/>
                <a:gd name="connsiteY18" fmla="*/ 131445 h 638175"/>
                <a:gd name="connsiteX19" fmla="*/ 366296 w 627801"/>
                <a:gd name="connsiteY19" fmla="*/ 133350 h 638175"/>
                <a:gd name="connsiteX20" fmla="*/ 327243 w 627801"/>
                <a:gd name="connsiteY20" fmla="*/ 95250 h 638175"/>
                <a:gd name="connsiteX21" fmla="*/ 349151 w 627801"/>
                <a:gd name="connsiteY21" fmla="*/ 61913 h 638175"/>
                <a:gd name="connsiteX22" fmla="*/ 366296 w 627801"/>
                <a:gd name="connsiteY22" fmla="*/ 228600 h 638175"/>
                <a:gd name="connsiteX23" fmla="*/ 405348 w 627801"/>
                <a:gd name="connsiteY23" fmla="*/ 266700 h 638175"/>
                <a:gd name="connsiteX24" fmla="*/ 366296 w 627801"/>
                <a:gd name="connsiteY24" fmla="*/ 304800 h 638175"/>
                <a:gd name="connsiteX25" fmla="*/ 327243 w 627801"/>
                <a:gd name="connsiteY25" fmla="*/ 266700 h 638175"/>
                <a:gd name="connsiteX26" fmla="*/ 366296 w 627801"/>
                <a:gd name="connsiteY26" fmla="*/ 228600 h 638175"/>
                <a:gd name="connsiteX27" fmla="*/ 347246 w 627801"/>
                <a:gd name="connsiteY27" fmla="*/ 438150 h 638175"/>
                <a:gd name="connsiteX28" fmla="*/ 386298 w 627801"/>
                <a:gd name="connsiteY28" fmla="*/ 476250 h 638175"/>
                <a:gd name="connsiteX29" fmla="*/ 347246 w 627801"/>
                <a:gd name="connsiteY29" fmla="*/ 514350 h 638175"/>
                <a:gd name="connsiteX30" fmla="*/ 308193 w 627801"/>
                <a:gd name="connsiteY30" fmla="*/ 476250 h 638175"/>
                <a:gd name="connsiteX31" fmla="*/ 347246 w 627801"/>
                <a:gd name="connsiteY31" fmla="*/ 438150 h 638175"/>
                <a:gd name="connsiteX32" fmla="*/ 237708 w 627801"/>
                <a:gd name="connsiteY32" fmla="*/ 153352 h 638175"/>
                <a:gd name="connsiteX33" fmla="*/ 269141 w 627801"/>
                <a:gd name="connsiteY33" fmla="*/ 190500 h 638175"/>
                <a:gd name="connsiteX34" fmla="*/ 230088 w 627801"/>
                <a:gd name="connsiteY34" fmla="*/ 228600 h 638175"/>
                <a:gd name="connsiteX35" fmla="*/ 208181 w 627801"/>
                <a:gd name="connsiteY35" fmla="*/ 221933 h 638175"/>
                <a:gd name="connsiteX36" fmla="*/ 237708 w 627801"/>
                <a:gd name="connsiteY36" fmla="*/ 153352 h 638175"/>
                <a:gd name="connsiteX37" fmla="*/ 240566 w 627801"/>
                <a:gd name="connsiteY37" fmla="*/ 323850 h 638175"/>
                <a:gd name="connsiteX38" fmla="*/ 279618 w 627801"/>
                <a:gd name="connsiteY38" fmla="*/ 361950 h 638175"/>
                <a:gd name="connsiteX39" fmla="*/ 240566 w 627801"/>
                <a:gd name="connsiteY39" fmla="*/ 400050 h 638175"/>
                <a:gd name="connsiteX40" fmla="*/ 201513 w 627801"/>
                <a:gd name="connsiteY40" fmla="*/ 361950 h 638175"/>
                <a:gd name="connsiteX41" fmla="*/ 240566 w 627801"/>
                <a:gd name="connsiteY41" fmla="*/ 323850 h 638175"/>
                <a:gd name="connsiteX42" fmla="*/ 113883 w 627801"/>
                <a:gd name="connsiteY42" fmla="*/ 449580 h 638175"/>
                <a:gd name="connsiteX43" fmla="*/ 125313 w 627801"/>
                <a:gd name="connsiteY43" fmla="*/ 447675 h 638175"/>
                <a:gd name="connsiteX44" fmla="*/ 164366 w 627801"/>
                <a:gd name="connsiteY44" fmla="*/ 485775 h 638175"/>
                <a:gd name="connsiteX45" fmla="*/ 125313 w 627801"/>
                <a:gd name="connsiteY45" fmla="*/ 523875 h 638175"/>
                <a:gd name="connsiteX46" fmla="*/ 91023 w 627801"/>
                <a:gd name="connsiteY46" fmla="*/ 503873 h 638175"/>
                <a:gd name="connsiteX47" fmla="*/ 113883 w 627801"/>
                <a:gd name="connsiteY47" fmla="*/ 44958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27801" h="638175">
                  <a:moveTo>
                    <a:pt x="625376" y="541973"/>
                  </a:moveTo>
                  <a:cubicBezTo>
                    <a:pt x="618708" y="527685"/>
                    <a:pt x="602516" y="521017"/>
                    <a:pt x="587276" y="526733"/>
                  </a:cubicBezTo>
                  <a:lnTo>
                    <a:pt x="366296" y="1905"/>
                  </a:lnTo>
                  <a:cubicBezTo>
                    <a:pt x="354866" y="18097"/>
                    <a:pt x="335816" y="29528"/>
                    <a:pt x="313908" y="29528"/>
                  </a:cubicBezTo>
                  <a:cubicBezTo>
                    <a:pt x="291048" y="29528"/>
                    <a:pt x="271046" y="17145"/>
                    <a:pt x="260568" y="0"/>
                  </a:cubicBezTo>
                  <a:lnTo>
                    <a:pt x="39588" y="526733"/>
                  </a:lnTo>
                  <a:cubicBezTo>
                    <a:pt x="36731" y="525780"/>
                    <a:pt x="32921" y="524828"/>
                    <a:pt x="29111" y="524828"/>
                  </a:cubicBezTo>
                  <a:cubicBezTo>
                    <a:pt x="17681" y="524828"/>
                    <a:pt x="7203" y="531495"/>
                    <a:pt x="2441" y="541973"/>
                  </a:cubicBezTo>
                  <a:cubicBezTo>
                    <a:pt x="-4227" y="556260"/>
                    <a:pt x="3393" y="573405"/>
                    <a:pt x="17681" y="579120"/>
                  </a:cubicBezTo>
                  <a:cubicBezTo>
                    <a:pt x="111978" y="618173"/>
                    <a:pt x="211991" y="638175"/>
                    <a:pt x="313908" y="638175"/>
                  </a:cubicBezTo>
                  <a:cubicBezTo>
                    <a:pt x="416778" y="638175"/>
                    <a:pt x="515838" y="618173"/>
                    <a:pt x="609183" y="580073"/>
                  </a:cubicBezTo>
                  <a:cubicBezTo>
                    <a:pt x="624423" y="573405"/>
                    <a:pt x="632043" y="557213"/>
                    <a:pt x="625376" y="541973"/>
                  </a:cubicBezTo>
                  <a:close/>
                  <a:moveTo>
                    <a:pt x="479643" y="373380"/>
                  </a:moveTo>
                  <a:lnTo>
                    <a:pt x="509171" y="442913"/>
                  </a:lnTo>
                  <a:cubicBezTo>
                    <a:pt x="504408" y="445770"/>
                    <a:pt x="498693" y="447675"/>
                    <a:pt x="492026" y="447675"/>
                  </a:cubicBezTo>
                  <a:cubicBezTo>
                    <a:pt x="471071" y="447675"/>
                    <a:pt x="452973" y="430530"/>
                    <a:pt x="452973" y="409575"/>
                  </a:cubicBezTo>
                  <a:cubicBezTo>
                    <a:pt x="453926" y="392430"/>
                    <a:pt x="464403" y="379095"/>
                    <a:pt x="479643" y="373380"/>
                  </a:cubicBezTo>
                  <a:close/>
                  <a:moveTo>
                    <a:pt x="349151" y="61913"/>
                  </a:moveTo>
                  <a:lnTo>
                    <a:pt x="378678" y="131445"/>
                  </a:lnTo>
                  <a:cubicBezTo>
                    <a:pt x="374868" y="132398"/>
                    <a:pt x="371058" y="133350"/>
                    <a:pt x="366296" y="133350"/>
                  </a:cubicBezTo>
                  <a:cubicBezTo>
                    <a:pt x="345341" y="133350"/>
                    <a:pt x="327243" y="116205"/>
                    <a:pt x="327243" y="95250"/>
                  </a:cubicBezTo>
                  <a:cubicBezTo>
                    <a:pt x="328196" y="80963"/>
                    <a:pt x="336768" y="67628"/>
                    <a:pt x="349151" y="61913"/>
                  </a:cubicBezTo>
                  <a:close/>
                  <a:moveTo>
                    <a:pt x="366296" y="228600"/>
                  </a:moveTo>
                  <a:cubicBezTo>
                    <a:pt x="387251" y="228600"/>
                    <a:pt x="405348" y="245745"/>
                    <a:pt x="405348" y="266700"/>
                  </a:cubicBezTo>
                  <a:cubicBezTo>
                    <a:pt x="405348" y="287655"/>
                    <a:pt x="388203" y="304800"/>
                    <a:pt x="366296" y="304800"/>
                  </a:cubicBezTo>
                  <a:cubicBezTo>
                    <a:pt x="345341" y="304800"/>
                    <a:pt x="327243" y="287655"/>
                    <a:pt x="327243" y="266700"/>
                  </a:cubicBezTo>
                  <a:cubicBezTo>
                    <a:pt x="328196" y="245745"/>
                    <a:pt x="345341" y="228600"/>
                    <a:pt x="366296" y="228600"/>
                  </a:cubicBezTo>
                  <a:close/>
                  <a:moveTo>
                    <a:pt x="347246" y="438150"/>
                  </a:moveTo>
                  <a:cubicBezTo>
                    <a:pt x="368201" y="438150"/>
                    <a:pt x="386298" y="455295"/>
                    <a:pt x="386298" y="476250"/>
                  </a:cubicBezTo>
                  <a:cubicBezTo>
                    <a:pt x="386298" y="497205"/>
                    <a:pt x="369153" y="514350"/>
                    <a:pt x="347246" y="514350"/>
                  </a:cubicBezTo>
                  <a:cubicBezTo>
                    <a:pt x="326291" y="514350"/>
                    <a:pt x="308193" y="497205"/>
                    <a:pt x="308193" y="476250"/>
                  </a:cubicBezTo>
                  <a:cubicBezTo>
                    <a:pt x="308193" y="455295"/>
                    <a:pt x="326291" y="438150"/>
                    <a:pt x="347246" y="438150"/>
                  </a:cubicBezTo>
                  <a:close/>
                  <a:moveTo>
                    <a:pt x="237708" y="153352"/>
                  </a:moveTo>
                  <a:cubicBezTo>
                    <a:pt x="255806" y="156210"/>
                    <a:pt x="269141" y="172402"/>
                    <a:pt x="269141" y="190500"/>
                  </a:cubicBezTo>
                  <a:cubicBezTo>
                    <a:pt x="269141" y="211455"/>
                    <a:pt x="251996" y="228600"/>
                    <a:pt x="230088" y="228600"/>
                  </a:cubicBezTo>
                  <a:cubicBezTo>
                    <a:pt x="221516" y="228600"/>
                    <a:pt x="214848" y="225743"/>
                    <a:pt x="208181" y="221933"/>
                  </a:cubicBezTo>
                  <a:lnTo>
                    <a:pt x="237708" y="153352"/>
                  </a:lnTo>
                  <a:close/>
                  <a:moveTo>
                    <a:pt x="240566" y="323850"/>
                  </a:moveTo>
                  <a:cubicBezTo>
                    <a:pt x="261521" y="323850"/>
                    <a:pt x="279618" y="340995"/>
                    <a:pt x="279618" y="361950"/>
                  </a:cubicBezTo>
                  <a:cubicBezTo>
                    <a:pt x="279618" y="382905"/>
                    <a:pt x="262473" y="400050"/>
                    <a:pt x="240566" y="400050"/>
                  </a:cubicBezTo>
                  <a:cubicBezTo>
                    <a:pt x="219611" y="400050"/>
                    <a:pt x="201513" y="382905"/>
                    <a:pt x="201513" y="361950"/>
                  </a:cubicBezTo>
                  <a:cubicBezTo>
                    <a:pt x="202466" y="340995"/>
                    <a:pt x="219611" y="323850"/>
                    <a:pt x="240566" y="323850"/>
                  </a:cubicBezTo>
                  <a:close/>
                  <a:moveTo>
                    <a:pt x="113883" y="449580"/>
                  </a:moveTo>
                  <a:cubicBezTo>
                    <a:pt x="117693" y="448628"/>
                    <a:pt x="121503" y="447675"/>
                    <a:pt x="125313" y="447675"/>
                  </a:cubicBezTo>
                  <a:cubicBezTo>
                    <a:pt x="146268" y="447675"/>
                    <a:pt x="164366" y="464820"/>
                    <a:pt x="164366" y="485775"/>
                  </a:cubicBezTo>
                  <a:cubicBezTo>
                    <a:pt x="164366" y="506730"/>
                    <a:pt x="147221" y="523875"/>
                    <a:pt x="125313" y="523875"/>
                  </a:cubicBezTo>
                  <a:cubicBezTo>
                    <a:pt x="110073" y="523875"/>
                    <a:pt x="97691" y="515303"/>
                    <a:pt x="91023" y="503873"/>
                  </a:cubicBezTo>
                  <a:lnTo>
                    <a:pt x="113883" y="449580"/>
                  </a:lnTo>
                  <a:close/>
                </a:path>
              </a:pathLst>
            </a:custGeom>
            <a:solidFill>
              <a:schemeClr val="bg2">
                <a:lumMod val="75000"/>
              </a:schemeClr>
            </a:solidFill>
            <a:ln w="952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3B81956A-0370-4FFF-586B-1F679CBD6E97}"/>
                </a:ext>
              </a:extLst>
            </p:cNvPr>
            <p:cNvGrpSpPr/>
            <p:nvPr/>
          </p:nvGrpSpPr>
          <p:grpSpPr>
            <a:xfrm>
              <a:off x="6148883" y="293687"/>
              <a:ext cx="782889" cy="565489"/>
              <a:chOff x="6148883" y="293687"/>
              <a:chExt cx="782889" cy="565489"/>
            </a:xfrm>
          </p:grpSpPr>
          <p:sp>
            <p:nvSpPr>
              <p:cNvPr id="9" name="Freeform: Shape 8">
                <a:extLst>
                  <a:ext uri="{FF2B5EF4-FFF2-40B4-BE49-F238E27FC236}">
                    <a16:creationId xmlns:a16="http://schemas.microsoft.com/office/drawing/2014/main" id="{C25ACBA9-D599-5AF3-450D-21701C90BC2F}"/>
                  </a:ext>
                </a:extLst>
              </p:cNvPr>
              <p:cNvSpPr/>
              <p:nvPr/>
            </p:nvSpPr>
            <p:spPr>
              <a:xfrm rot="858658">
                <a:off x="6562180" y="353944"/>
                <a:ext cx="369592" cy="505232"/>
              </a:xfrm>
              <a:custGeom>
                <a:avLst/>
                <a:gdLst>
                  <a:gd name="connsiteX0" fmla="*/ 340995 w 509147"/>
                  <a:gd name="connsiteY0" fmla="*/ 0 h 696004"/>
                  <a:gd name="connsiteX1" fmla="*/ 195263 w 509147"/>
                  <a:gd name="connsiteY1" fmla="*/ 95250 h 696004"/>
                  <a:gd name="connsiteX2" fmla="*/ 395288 w 509147"/>
                  <a:gd name="connsiteY2" fmla="*/ 301943 h 696004"/>
                  <a:gd name="connsiteX3" fmla="*/ 188595 w 509147"/>
                  <a:gd name="connsiteY3" fmla="*/ 257175 h 696004"/>
                  <a:gd name="connsiteX4" fmla="*/ 122873 w 509147"/>
                  <a:gd name="connsiteY4" fmla="*/ 379095 h 696004"/>
                  <a:gd name="connsiteX5" fmla="*/ 120968 w 509147"/>
                  <a:gd name="connsiteY5" fmla="*/ 401003 h 696004"/>
                  <a:gd name="connsiteX6" fmla="*/ 286703 w 509147"/>
                  <a:gd name="connsiteY6" fmla="*/ 530543 h 696004"/>
                  <a:gd name="connsiteX7" fmla="*/ 0 w 509147"/>
                  <a:gd name="connsiteY7" fmla="*/ 508635 h 696004"/>
                  <a:gd name="connsiteX8" fmla="*/ 19050 w 509147"/>
                  <a:gd name="connsiteY8" fmla="*/ 681990 h 696004"/>
                  <a:gd name="connsiteX9" fmla="*/ 363855 w 509147"/>
                  <a:gd name="connsiteY9" fmla="*/ 615315 h 696004"/>
                  <a:gd name="connsiteX10" fmla="*/ 431483 w 509147"/>
                  <a:gd name="connsiteY10" fmla="*/ 472440 h 696004"/>
                  <a:gd name="connsiteX11" fmla="*/ 360045 w 509147"/>
                  <a:gd name="connsiteY11" fmla="*/ 427673 h 696004"/>
                  <a:gd name="connsiteX12" fmla="*/ 440055 w 509147"/>
                  <a:gd name="connsiteY12" fmla="*/ 454342 h 696004"/>
                  <a:gd name="connsiteX13" fmla="*/ 507683 w 509147"/>
                  <a:gd name="connsiteY13" fmla="*/ 311468 h 696004"/>
                  <a:gd name="connsiteX14" fmla="*/ 340995 w 509147"/>
                  <a:gd name="connsiteY14" fmla="*/ 0 h 696004"/>
                  <a:gd name="connsiteX15" fmla="*/ 399098 w 509147"/>
                  <a:gd name="connsiteY15" fmla="*/ 487680 h 696004"/>
                  <a:gd name="connsiteX16" fmla="*/ 322898 w 509147"/>
                  <a:gd name="connsiteY16" fmla="*/ 519113 h 696004"/>
                  <a:gd name="connsiteX17" fmla="*/ 171450 w 509147"/>
                  <a:gd name="connsiteY17" fmla="*/ 396240 h 696004"/>
                  <a:gd name="connsiteX18" fmla="*/ 283845 w 509147"/>
                  <a:gd name="connsiteY18" fmla="*/ 407670 h 696004"/>
                  <a:gd name="connsiteX19" fmla="*/ 399098 w 509147"/>
                  <a:gd name="connsiteY19" fmla="*/ 487680 h 696004"/>
                  <a:gd name="connsiteX20" fmla="*/ 476250 w 509147"/>
                  <a:gd name="connsiteY20" fmla="*/ 300038 h 696004"/>
                  <a:gd name="connsiteX21" fmla="*/ 473393 w 509147"/>
                  <a:gd name="connsiteY21" fmla="*/ 309563 h 696004"/>
                  <a:gd name="connsiteX22" fmla="*/ 431483 w 509147"/>
                  <a:gd name="connsiteY22" fmla="*/ 307658 h 696004"/>
                  <a:gd name="connsiteX23" fmla="*/ 262890 w 509147"/>
                  <a:gd name="connsiteY23" fmla="*/ 99060 h 696004"/>
                  <a:gd name="connsiteX24" fmla="*/ 343853 w 509147"/>
                  <a:gd name="connsiteY24" fmla="*/ 43815 h 696004"/>
                  <a:gd name="connsiteX25" fmla="*/ 476250 w 509147"/>
                  <a:gd name="connsiteY25" fmla="*/ 300038 h 69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147" h="696004">
                    <a:moveTo>
                      <a:pt x="340995" y="0"/>
                    </a:moveTo>
                    <a:cubicBezTo>
                      <a:pt x="319088" y="30480"/>
                      <a:pt x="265748" y="66675"/>
                      <a:pt x="195263" y="95250"/>
                    </a:cubicBezTo>
                    <a:cubicBezTo>
                      <a:pt x="300038" y="147638"/>
                      <a:pt x="360045" y="229552"/>
                      <a:pt x="395288" y="301943"/>
                    </a:cubicBezTo>
                    <a:cubicBezTo>
                      <a:pt x="344805" y="295275"/>
                      <a:pt x="277178" y="281940"/>
                      <a:pt x="188595" y="257175"/>
                    </a:cubicBezTo>
                    <a:cubicBezTo>
                      <a:pt x="188595" y="257175"/>
                      <a:pt x="138113" y="272415"/>
                      <a:pt x="122873" y="379095"/>
                    </a:cubicBezTo>
                    <a:cubicBezTo>
                      <a:pt x="120968" y="392430"/>
                      <a:pt x="120968" y="401003"/>
                      <a:pt x="120968" y="401003"/>
                    </a:cubicBezTo>
                    <a:cubicBezTo>
                      <a:pt x="197168" y="453390"/>
                      <a:pt x="249555" y="496253"/>
                      <a:pt x="286703" y="530543"/>
                    </a:cubicBezTo>
                    <a:cubicBezTo>
                      <a:pt x="208598" y="549593"/>
                      <a:pt x="106680" y="556260"/>
                      <a:pt x="0" y="508635"/>
                    </a:cubicBezTo>
                    <a:cubicBezTo>
                      <a:pt x="23813" y="581025"/>
                      <a:pt x="28575" y="644843"/>
                      <a:pt x="19050" y="681990"/>
                    </a:cubicBezTo>
                    <a:cubicBezTo>
                      <a:pt x="261938" y="736283"/>
                      <a:pt x="363855" y="615315"/>
                      <a:pt x="363855" y="615315"/>
                    </a:cubicBezTo>
                    <a:cubicBezTo>
                      <a:pt x="363855" y="615315"/>
                      <a:pt x="443865" y="507683"/>
                      <a:pt x="431483" y="472440"/>
                    </a:cubicBezTo>
                    <a:cubicBezTo>
                      <a:pt x="405765" y="457200"/>
                      <a:pt x="381953" y="441960"/>
                      <a:pt x="360045" y="427673"/>
                    </a:cubicBezTo>
                    <a:cubicBezTo>
                      <a:pt x="385763" y="434340"/>
                      <a:pt x="411480" y="443865"/>
                      <a:pt x="440055" y="454342"/>
                    </a:cubicBezTo>
                    <a:cubicBezTo>
                      <a:pt x="475298" y="441008"/>
                      <a:pt x="507683" y="311468"/>
                      <a:pt x="507683" y="311468"/>
                    </a:cubicBezTo>
                    <a:cubicBezTo>
                      <a:pt x="507683" y="311468"/>
                      <a:pt x="536258" y="152400"/>
                      <a:pt x="340995" y="0"/>
                    </a:cubicBezTo>
                    <a:close/>
                    <a:moveTo>
                      <a:pt x="399098" y="487680"/>
                    </a:moveTo>
                    <a:cubicBezTo>
                      <a:pt x="380048" y="497205"/>
                      <a:pt x="354330" y="508635"/>
                      <a:pt x="322898" y="519113"/>
                    </a:cubicBezTo>
                    <a:cubicBezTo>
                      <a:pt x="282893" y="480060"/>
                      <a:pt x="231458" y="439103"/>
                      <a:pt x="171450" y="396240"/>
                    </a:cubicBezTo>
                    <a:cubicBezTo>
                      <a:pt x="198120" y="396240"/>
                      <a:pt x="236220" y="398145"/>
                      <a:pt x="283845" y="407670"/>
                    </a:cubicBezTo>
                    <a:cubicBezTo>
                      <a:pt x="313373" y="432435"/>
                      <a:pt x="352425" y="460058"/>
                      <a:pt x="399098" y="487680"/>
                    </a:cubicBezTo>
                    <a:close/>
                    <a:moveTo>
                      <a:pt x="476250" y="300038"/>
                    </a:moveTo>
                    <a:lnTo>
                      <a:pt x="473393" y="309563"/>
                    </a:lnTo>
                    <a:cubicBezTo>
                      <a:pt x="461963" y="309563"/>
                      <a:pt x="448628" y="308610"/>
                      <a:pt x="431483" y="307658"/>
                    </a:cubicBezTo>
                    <a:cubicBezTo>
                      <a:pt x="401955" y="239077"/>
                      <a:pt x="350520" y="159068"/>
                      <a:pt x="262890" y="99060"/>
                    </a:cubicBezTo>
                    <a:cubicBezTo>
                      <a:pt x="295275" y="81915"/>
                      <a:pt x="322898" y="62865"/>
                      <a:pt x="343853" y="43815"/>
                    </a:cubicBezTo>
                    <a:cubicBezTo>
                      <a:pt x="486728" y="166688"/>
                      <a:pt x="479108" y="282893"/>
                      <a:pt x="476250" y="300038"/>
                    </a:cubicBezTo>
                    <a:close/>
                  </a:path>
                </a:pathLst>
              </a:custGeom>
              <a:solidFill>
                <a:schemeClr val="accent3">
                  <a:lumMod val="60000"/>
                  <a:lumOff val="40000"/>
                </a:schemeClr>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9997F5E-5ACA-15FF-56FC-4BB50350FC91}"/>
                  </a:ext>
                </a:extLst>
              </p:cNvPr>
              <p:cNvSpPr/>
              <p:nvPr/>
            </p:nvSpPr>
            <p:spPr>
              <a:xfrm rot="1231472">
                <a:off x="6318540" y="341431"/>
                <a:ext cx="258588" cy="363418"/>
              </a:xfrm>
              <a:custGeom>
                <a:avLst/>
                <a:gdLst>
                  <a:gd name="connsiteX0" fmla="*/ 374213 w 386315"/>
                  <a:gd name="connsiteY0" fmla="*/ 228600 h 542925"/>
                  <a:gd name="connsiteX1" fmla="*/ 143708 w 386315"/>
                  <a:gd name="connsiteY1" fmla="*/ 165735 h 542925"/>
                  <a:gd name="connsiteX2" fmla="*/ 297061 w 386315"/>
                  <a:gd name="connsiteY2" fmla="*/ 66675 h 542925"/>
                  <a:gd name="connsiteX3" fmla="*/ 154186 w 386315"/>
                  <a:gd name="connsiteY3" fmla="*/ 0 h 542925"/>
                  <a:gd name="connsiteX4" fmla="*/ 1786 w 386315"/>
                  <a:gd name="connsiteY4" fmla="*/ 152400 h 542925"/>
                  <a:gd name="connsiteX5" fmla="*/ 30361 w 386315"/>
                  <a:gd name="connsiteY5" fmla="*/ 304800 h 542925"/>
                  <a:gd name="connsiteX6" fmla="*/ 97036 w 386315"/>
                  <a:gd name="connsiteY6" fmla="*/ 298133 h 542925"/>
                  <a:gd name="connsiteX7" fmla="*/ 212288 w 386315"/>
                  <a:gd name="connsiteY7" fmla="*/ 313373 h 542925"/>
                  <a:gd name="connsiteX8" fmla="*/ 77986 w 386315"/>
                  <a:gd name="connsiteY8" fmla="*/ 504825 h 542925"/>
                  <a:gd name="connsiteX9" fmla="*/ 201811 w 386315"/>
                  <a:gd name="connsiteY9" fmla="*/ 542925 h 542925"/>
                  <a:gd name="connsiteX10" fmla="*/ 363736 w 386315"/>
                  <a:gd name="connsiteY10" fmla="*/ 371475 h 542925"/>
                  <a:gd name="connsiteX11" fmla="*/ 374213 w 386315"/>
                  <a:gd name="connsiteY11" fmla="*/ 228600 h 542925"/>
                  <a:gd name="connsiteX12" fmla="*/ 97036 w 386315"/>
                  <a:gd name="connsiteY12" fmla="*/ 260033 h 542925"/>
                  <a:gd name="connsiteX13" fmla="*/ 62746 w 386315"/>
                  <a:gd name="connsiteY13" fmla="*/ 261938 h 542925"/>
                  <a:gd name="connsiteX14" fmla="*/ 113228 w 386315"/>
                  <a:gd name="connsiteY14" fmla="*/ 200978 h 542925"/>
                  <a:gd name="connsiteX15" fmla="*/ 324683 w 386315"/>
                  <a:gd name="connsiteY15" fmla="*/ 247650 h 542925"/>
                  <a:gd name="connsiteX16" fmla="*/ 253246 w 386315"/>
                  <a:gd name="connsiteY16" fmla="*/ 285750 h 542925"/>
                  <a:gd name="connsiteX17" fmla="*/ 97036 w 386315"/>
                  <a:gd name="connsiteY17" fmla="*/ 260033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315" h="542925">
                    <a:moveTo>
                      <a:pt x="374213" y="228600"/>
                    </a:moveTo>
                    <a:cubicBezTo>
                      <a:pt x="312301" y="195263"/>
                      <a:pt x="220861" y="176213"/>
                      <a:pt x="143708" y="165735"/>
                    </a:cubicBezTo>
                    <a:cubicBezTo>
                      <a:pt x="193238" y="114300"/>
                      <a:pt x="250388" y="67628"/>
                      <a:pt x="297061" y="66675"/>
                    </a:cubicBezTo>
                    <a:cubicBezTo>
                      <a:pt x="238006" y="12383"/>
                      <a:pt x="154186" y="0"/>
                      <a:pt x="154186" y="0"/>
                    </a:cubicBezTo>
                    <a:cubicBezTo>
                      <a:pt x="70366" y="32385"/>
                      <a:pt x="1786" y="152400"/>
                      <a:pt x="1786" y="152400"/>
                    </a:cubicBezTo>
                    <a:cubicBezTo>
                      <a:pt x="-8692" y="232410"/>
                      <a:pt x="30361" y="304800"/>
                      <a:pt x="30361" y="304800"/>
                    </a:cubicBezTo>
                    <a:cubicBezTo>
                      <a:pt x="52268" y="300038"/>
                      <a:pt x="74176" y="298133"/>
                      <a:pt x="97036" y="298133"/>
                    </a:cubicBezTo>
                    <a:cubicBezTo>
                      <a:pt x="137041" y="298133"/>
                      <a:pt x="176093" y="304800"/>
                      <a:pt x="212288" y="313373"/>
                    </a:cubicBezTo>
                    <a:cubicBezTo>
                      <a:pt x="157996" y="356235"/>
                      <a:pt x="105608" y="418148"/>
                      <a:pt x="77986" y="504825"/>
                    </a:cubicBezTo>
                    <a:cubicBezTo>
                      <a:pt x="78938" y="501015"/>
                      <a:pt x="201811" y="542925"/>
                      <a:pt x="201811" y="542925"/>
                    </a:cubicBezTo>
                    <a:cubicBezTo>
                      <a:pt x="201811" y="542925"/>
                      <a:pt x="248483" y="418148"/>
                      <a:pt x="363736" y="371475"/>
                    </a:cubicBezTo>
                    <a:cubicBezTo>
                      <a:pt x="363736" y="371475"/>
                      <a:pt x="406598" y="280035"/>
                      <a:pt x="374213" y="228600"/>
                    </a:cubicBezTo>
                    <a:close/>
                    <a:moveTo>
                      <a:pt x="97036" y="260033"/>
                    </a:moveTo>
                    <a:cubicBezTo>
                      <a:pt x="85606" y="260033"/>
                      <a:pt x="73223" y="260985"/>
                      <a:pt x="62746" y="261938"/>
                    </a:cubicBezTo>
                    <a:cubicBezTo>
                      <a:pt x="76081" y="243840"/>
                      <a:pt x="93226" y="222885"/>
                      <a:pt x="113228" y="200978"/>
                    </a:cubicBezTo>
                    <a:cubicBezTo>
                      <a:pt x="200858" y="211455"/>
                      <a:pt x="272296" y="227648"/>
                      <a:pt x="324683" y="247650"/>
                    </a:cubicBezTo>
                    <a:cubicBezTo>
                      <a:pt x="304681" y="256223"/>
                      <a:pt x="279916" y="268605"/>
                      <a:pt x="253246" y="285750"/>
                    </a:cubicBezTo>
                    <a:cubicBezTo>
                      <a:pt x="205621" y="271463"/>
                      <a:pt x="151328" y="260033"/>
                      <a:pt x="97036" y="260033"/>
                    </a:cubicBezTo>
                    <a:close/>
                  </a:path>
                </a:pathLst>
              </a:custGeom>
              <a:solidFill>
                <a:schemeClr val="accent2"/>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831DFF2-95EC-D22A-A453-292BCB792B3F}"/>
                  </a:ext>
                </a:extLst>
              </p:cNvPr>
              <p:cNvSpPr/>
              <p:nvPr/>
            </p:nvSpPr>
            <p:spPr>
              <a:xfrm>
                <a:off x="6632630" y="293687"/>
                <a:ext cx="142875" cy="142875"/>
              </a:xfrm>
              <a:custGeom>
                <a:avLst/>
                <a:gdLst>
                  <a:gd name="connsiteX0" fmla="*/ 142875 w 142875"/>
                  <a:gd name="connsiteY0" fmla="*/ 0 h 142875"/>
                  <a:gd name="connsiteX1" fmla="*/ 39053 w 142875"/>
                  <a:gd name="connsiteY1" fmla="*/ 39053 h 142875"/>
                  <a:gd name="connsiteX2" fmla="*/ 0 w 142875"/>
                  <a:gd name="connsiteY2" fmla="*/ 142875 h 142875"/>
                  <a:gd name="connsiteX3" fmla="*/ 103823 w 142875"/>
                  <a:gd name="connsiteY3" fmla="*/ 103823 h 142875"/>
                </a:gdLst>
                <a:ahLst/>
                <a:cxnLst>
                  <a:cxn ang="0">
                    <a:pos x="connsiteX0" y="connsiteY0"/>
                  </a:cxn>
                  <a:cxn ang="0">
                    <a:pos x="connsiteX1" y="connsiteY1"/>
                  </a:cxn>
                  <a:cxn ang="0">
                    <a:pos x="connsiteX2" y="connsiteY2"/>
                  </a:cxn>
                  <a:cxn ang="0">
                    <a:pos x="connsiteX3" y="connsiteY3"/>
                  </a:cxn>
                </a:cxnLst>
                <a:rect l="l" t="t" r="r" b="b"/>
                <a:pathLst>
                  <a:path w="142875" h="142875">
                    <a:moveTo>
                      <a:pt x="142875" y="0"/>
                    </a:moveTo>
                    <a:lnTo>
                      <a:pt x="39053" y="39053"/>
                    </a:lnTo>
                    <a:lnTo>
                      <a:pt x="0" y="142875"/>
                    </a:lnTo>
                    <a:lnTo>
                      <a:pt x="103823" y="103823"/>
                    </a:lnTo>
                    <a:close/>
                  </a:path>
                </a:pathLst>
              </a:custGeom>
              <a:solidFill>
                <a:schemeClr val="accent5"/>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B8663A5-4D41-807B-5486-A21CB357DF76}"/>
                  </a:ext>
                </a:extLst>
              </p:cNvPr>
              <p:cNvSpPr/>
              <p:nvPr/>
            </p:nvSpPr>
            <p:spPr>
              <a:xfrm>
                <a:off x="6148883" y="463685"/>
                <a:ext cx="142875" cy="142875"/>
              </a:xfrm>
              <a:custGeom>
                <a:avLst/>
                <a:gdLst>
                  <a:gd name="connsiteX0" fmla="*/ 0 w 142875"/>
                  <a:gd name="connsiteY0" fmla="*/ 0 h 142875"/>
                  <a:gd name="connsiteX1" fmla="*/ 39052 w 142875"/>
                  <a:gd name="connsiteY1" fmla="*/ 103823 h 142875"/>
                  <a:gd name="connsiteX2" fmla="*/ 142875 w 142875"/>
                  <a:gd name="connsiteY2" fmla="*/ 142875 h 142875"/>
                  <a:gd name="connsiteX3" fmla="*/ 103823 w 142875"/>
                  <a:gd name="connsiteY3" fmla="*/ 39052 h 142875"/>
                </a:gdLst>
                <a:ahLst/>
                <a:cxnLst>
                  <a:cxn ang="0">
                    <a:pos x="connsiteX0" y="connsiteY0"/>
                  </a:cxn>
                  <a:cxn ang="0">
                    <a:pos x="connsiteX1" y="connsiteY1"/>
                  </a:cxn>
                  <a:cxn ang="0">
                    <a:pos x="connsiteX2" y="connsiteY2"/>
                  </a:cxn>
                  <a:cxn ang="0">
                    <a:pos x="connsiteX3" y="connsiteY3"/>
                  </a:cxn>
                </a:cxnLst>
                <a:rect l="l" t="t" r="r" b="b"/>
                <a:pathLst>
                  <a:path w="142875" h="142875">
                    <a:moveTo>
                      <a:pt x="0" y="0"/>
                    </a:moveTo>
                    <a:lnTo>
                      <a:pt x="39052" y="103823"/>
                    </a:lnTo>
                    <a:lnTo>
                      <a:pt x="142875" y="142875"/>
                    </a:lnTo>
                    <a:lnTo>
                      <a:pt x="103823" y="39052"/>
                    </a:lnTo>
                    <a:close/>
                  </a:path>
                </a:pathLst>
              </a:custGeom>
              <a:solidFill>
                <a:schemeClr val="accent4"/>
              </a:solidFill>
              <a:ln w="9525" cap="flat">
                <a:noFill/>
                <a:prstDash val="solid"/>
                <a:miter/>
              </a:ln>
            </p:spPr>
            <p:txBody>
              <a:bodyPr rtlCol="0" anchor="ctr"/>
              <a:lstStyle/>
              <a:p>
                <a:endParaRPr lang="en-US"/>
              </a:p>
            </p:txBody>
          </p:sp>
        </p:grpSp>
      </p:grpSp>
    </p:spTree>
    <p:custDataLst>
      <p:tags r:id="rId1"/>
    </p:custDataLst>
    <p:extLst>
      <p:ext uri="{BB962C8B-B14F-4D97-AF65-F5344CB8AC3E}">
        <p14:creationId xmlns:p14="http://schemas.microsoft.com/office/powerpoint/2010/main" val="215615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A closer look at </a:t>
            </a:r>
            <a:r>
              <a:rPr lang="en-US" b="1" dirty="0" err="1">
                <a:solidFill>
                  <a:schemeClr val="bg1"/>
                </a:solidFill>
              </a:rPr>
              <a:t>ChatGPT</a:t>
            </a:r>
            <a:r>
              <a:rPr lang="en-US" b="1" dirty="0">
                <a:solidFill>
                  <a:schemeClr val="bg1"/>
                </a:solidFill>
              </a:rPr>
              <a:t> responses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514350" indent="-514350">
              <a:lnSpc>
                <a:spcPct val="100000"/>
              </a:lnSpc>
              <a:spcBef>
                <a:spcPts val="0"/>
              </a:spcBef>
              <a:spcAft>
                <a:spcPts val="1200"/>
              </a:spcAft>
              <a:buFont typeface="+mj-lt"/>
              <a:buAutoNum type="arabicPeriod"/>
            </a:pPr>
            <a:r>
              <a:rPr lang="en-US" dirty="0"/>
              <a:t>Atticus is portrayed as a wise and compassionate father who is dedicated to justice and equality for all.</a:t>
            </a:r>
          </a:p>
          <a:p>
            <a:pPr marL="514350" indent="-514350">
              <a:lnSpc>
                <a:spcPct val="100000"/>
              </a:lnSpc>
              <a:spcBef>
                <a:spcPts val="0"/>
              </a:spcBef>
              <a:spcAft>
                <a:spcPts val="1200"/>
              </a:spcAft>
              <a:buFont typeface="+mj-lt"/>
              <a:buAutoNum type="arabicPeriod"/>
            </a:pPr>
            <a:r>
              <a:rPr lang="en-US" dirty="0"/>
              <a:t>Atticus Finch is portrayed as a righteous and principled man who defends an innocent black man. </a:t>
            </a:r>
          </a:p>
          <a:p>
            <a:pPr marL="514350" indent="-514350">
              <a:lnSpc>
                <a:spcPct val="100000"/>
              </a:lnSpc>
              <a:spcBef>
                <a:spcPts val="0"/>
              </a:spcBef>
              <a:spcAft>
                <a:spcPts val="1200"/>
              </a:spcAft>
              <a:buFont typeface="+mj-lt"/>
              <a:buAutoNum type="arabicPeriod"/>
            </a:pPr>
            <a:r>
              <a:rPr lang="en-US" dirty="0"/>
              <a:t>Atticus is portrayed as a wise and compassionate man who stands up for justice and equality, even in the face of social and political pressures.</a:t>
            </a:r>
          </a:p>
          <a:p>
            <a:pPr marL="514350" indent="-514350">
              <a:lnSpc>
                <a:spcPct val="100000"/>
              </a:lnSpc>
              <a:spcBef>
                <a:spcPts val="0"/>
              </a:spcBef>
              <a:spcAft>
                <a:spcPts val="1200"/>
              </a:spcAft>
              <a:buFont typeface="+mj-lt"/>
              <a:buAutoNum type="arabicPeriod"/>
            </a:pPr>
            <a:r>
              <a:rPr lang="en-US" dirty="0"/>
              <a:t>Atticus is portrayed as a wise and just lawyer who defends a black man against false charges in a deeply racist society. </a:t>
            </a:r>
          </a:p>
        </p:txBody>
      </p:sp>
    </p:spTree>
    <p:custDataLst>
      <p:tags r:id="rId1"/>
    </p:custDataLst>
    <p:extLst>
      <p:ext uri="{BB962C8B-B14F-4D97-AF65-F5344CB8AC3E}">
        <p14:creationId xmlns:p14="http://schemas.microsoft.com/office/powerpoint/2010/main" val="1257100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A closer look at </a:t>
            </a:r>
            <a:r>
              <a:rPr lang="en-US" b="1" dirty="0" err="1">
                <a:solidFill>
                  <a:schemeClr val="bg1"/>
                </a:solidFill>
              </a:rPr>
              <a:t>ChatGPT</a:t>
            </a:r>
            <a:r>
              <a:rPr lang="en-US" b="1" dirty="0">
                <a:solidFill>
                  <a:schemeClr val="bg1"/>
                </a:solidFill>
              </a:rPr>
              <a:t> responses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514350" indent="-514350">
              <a:lnSpc>
                <a:spcPct val="100000"/>
              </a:lnSpc>
              <a:spcBef>
                <a:spcPts val="0"/>
              </a:spcBef>
              <a:spcAft>
                <a:spcPts val="1200"/>
              </a:spcAft>
              <a:buFont typeface="+mj-lt"/>
              <a:buAutoNum type="arabicPeriod"/>
            </a:pPr>
            <a:r>
              <a:rPr lang="en-US" dirty="0"/>
              <a:t>Atticus is portrayed as a </a:t>
            </a:r>
            <a:r>
              <a:rPr lang="en-US" dirty="0">
                <a:highlight>
                  <a:srgbClr val="FFFF00"/>
                </a:highlight>
              </a:rPr>
              <a:t>wise and compassionate father</a:t>
            </a:r>
            <a:r>
              <a:rPr lang="en-US" dirty="0"/>
              <a:t> who is dedicated to justice and equality for all.</a:t>
            </a:r>
          </a:p>
          <a:p>
            <a:pPr marL="514350" indent="-514350">
              <a:lnSpc>
                <a:spcPct val="100000"/>
              </a:lnSpc>
              <a:spcBef>
                <a:spcPts val="0"/>
              </a:spcBef>
              <a:spcAft>
                <a:spcPts val="1200"/>
              </a:spcAft>
              <a:buFont typeface="+mj-lt"/>
              <a:buAutoNum type="arabicPeriod"/>
            </a:pPr>
            <a:r>
              <a:rPr lang="en-US" dirty="0"/>
              <a:t>Atticus Finch is portrayed as a </a:t>
            </a:r>
            <a:r>
              <a:rPr lang="en-US" dirty="0">
                <a:highlight>
                  <a:srgbClr val="FFFF00"/>
                </a:highlight>
              </a:rPr>
              <a:t>righteous and principled man</a:t>
            </a:r>
            <a:r>
              <a:rPr lang="en-US" dirty="0"/>
              <a:t> who defends an innocent black man. </a:t>
            </a:r>
          </a:p>
          <a:p>
            <a:pPr marL="514350" indent="-514350">
              <a:lnSpc>
                <a:spcPct val="100000"/>
              </a:lnSpc>
              <a:spcBef>
                <a:spcPts val="0"/>
              </a:spcBef>
              <a:spcAft>
                <a:spcPts val="1200"/>
              </a:spcAft>
              <a:buFont typeface="+mj-lt"/>
              <a:buAutoNum type="arabicPeriod"/>
            </a:pPr>
            <a:r>
              <a:rPr lang="en-US" dirty="0"/>
              <a:t>Atticus is portrayed as a </a:t>
            </a:r>
            <a:r>
              <a:rPr lang="en-US" dirty="0">
                <a:highlight>
                  <a:srgbClr val="FFFF00"/>
                </a:highlight>
              </a:rPr>
              <a:t>wise and compassionate man</a:t>
            </a:r>
            <a:r>
              <a:rPr lang="en-US" dirty="0"/>
              <a:t> who stands up for justice and equality, even in the face of social and political pressures.</a:t>
            </a:r>
          </a:p>
          <a:p>
            <a:pPr marL="514350" indent="-514350">
              <a:lnSpc>
                <a:spcPct val="100000"/>
              </a:lnSpc>
              <a:spcBef>
                <a:spcPts val="0"/>
              </a:spcBef>
              <a:spcAft>
                <a:spcPts val="1200"/>
              </a:spcAft>
              <a:buFont typeface="+mj-lt"/>
              <a:buAutoNum type="arabicPeriod"/>
            </a:pPr>
            <a:r>
              <a:rPr lang="en-US" dirty="0"/>
              <a:t>Atticus is portrayed as a </a:t>
            </a:r>
            <a:r>
              <a:rPr lang="en-US" dirty="0">
                <a:highlight>
                  <a:srgbClr val="FFFF00"/>
                </a:highlight>
              </a:rPr>
              <a:t>wise and just lawyer</a:t>
            </a:r>
            <a:r>
              <a:rPr lang="en-US" dirty="0"/>
              <a:t> who defends a black man against false charges in a deeply racist society. </a:t>
            </a:r>
          </a:p>
        </p:txBody>
      </p:sp>
    </p:spTree>
    <p:custDataLst>
      <p:tags r:id="rId1"/>
    </p:custDataLst>
    <p:extLst>
      <p:ext uri="{BB962C8B-B14F-4D97-AF65-F5344CB8AC3E}">
        <p14:creationId xmlns:p14="http://schemas.microsoft.com/office/powerpoint/2010/main" val="2982184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F4B912-F3C7-36AA-85AE-78AA212F8C7C}"/>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Harmful Uses</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p:txBody>
          <a:bodyPr>
            <a:normAutofit/>
          </a:bodyPr>
          <a:lstStyle/>
          <a:p>
            <a:r>
              <a:rPr lang="en-US" sz="3200" dirty="0">
                <a:solidFill>
                  <a:schemeClr val="bg1">
                    <a:lumMod val="65000"/>
                  </a:schemeClr>
                </a:solidFill>
              </a:rPr>
              <a:t>Plagiarism</a:t>
            </a:r>
          </a:p>
          <a:p>
            <a:r>
              <a:rPr lang="en-US" sz="3200" dirty="0">
                <a:solidFill>
                  <a:schemeClr val="tx1"/>
                </a:solidFill>
              </a:rPr>
              <a:t>Cheating</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8" name="Rectangle 7" descr="Radioactive">
            <a:extLst>
              <a:ext uri="{FF2B5EF4-FFF2-40B4-BE49-F238E27FC236}">
                <a16:creationId xmlns:a16="http://schemas.microsoft.com/office/drawing/2014/main" id="{F76518C4-4E65-05F4-DD05-5E27F42EA94E}"/>
              </a:ext>
            </a:extLst>
          </p:cNvPr>
          <p:cNvSpPr/>
          <p:nvPr/>
        </p:nvSpPr>
        <p:spPr>
          <a:xfrm>
            <a:off x="5772604" y="1076514"/>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custDataLst>
      <p:tags r:id="rId1"/>
    </p:custDataLst>
    <p:extLst>
      <p:ext uri="{BB962C8B-B14F-4D97-AF65-F5344CB8AC3E}">
        <p14:creationId xmlns:p14="http://schemas.microsoft.com/office/powerpoint/2010/main" val="1491533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FDB5C3-F99F-5656-0D76-BDD0C07B25ED}"/>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B659EC-8306-079B-9096-34C05589CA41}"/>
              </a:ext>
            </a:extLst>
          </p:cNvPr>
          <p:cNvSpPr>
            <a:spLocks noGrp="1"/>
          </p:cNvSpPr>
          <p:nvPr>
            <p:ph type="title"/>
          </p:nvPr>
        </p:nvSpPr>
        <p:spPr/>
        <p:txBody>
          <a:bodyPr/>
          <a:lstStyle/>
          <a:p>
            <a:r>
              <a:rPr lang="en-US" b="1" dirty="0">
                <a:solidFill>
                  <a:schemeClr val="bg1"/>
                </a:solidFill>
              </a:rPr>
              <a:t>If only it were this easy…</a:t>
            </a:r>
          </a:p>
        </p:txBody>
      </p:sp>
      <p:pic>
        <p:nvPicPr>
          <p:cNvPr id="4" name="Picture 3">
            <a:extLst>
              <a:ext uri="{FF2B5EF4-FFF2-40B4-BE49-F238E27FC236}">
                <a16:creationId xmlns:a16="http://schemas.microsoft.com/office/drawing/2014/main" id="{4BA1C2C0-633A-7E8B-195C-B277740D027B}"/>
              </a:ext>
            </a:extLst>
          </p:cNvPr>
          <p:cNvPicPr>
            <a:picLocks noChangeAspect="1"/>
          </p:cNvPicPr>
          <p:nvPr/>
        </p:nvPicPr>
        <p:blipFill>
          <a:blip r:embed="rId4"/>
          <a:stretch>
            <a:fillRect/>
          </a:stretch>
        </p:blipFill>
        <p:spPr>
          <a:xfrm>
            <a:off x="0" y="1690687"/>
            <a:ext cx="12169705" cy="4964755"/>
          </a:xfrm>
          <a:prstGeom prst="rect">
            <a:avLst/>
          </a:prstGeom>
        </p:spPr>
      </p:pic>
    </p:spTree>
    <p:custDataLst>
      <p:tags r:id="rId1"/>
    </p:custDataLst>
    <p:extLst>
      <p:ext uri="{BB962C8B-B14F-4D97-AF65-F5344CB8AC3E}">
        <p14:creationId xmlns:p14="http://schemas.microsoft.com/office/powerpoint/2010/main" val="176591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hydrozoan&#10;&#10;Description automatically generated">
            <a:extLst>
              <a:ext uri="{FF2B5EF4-FFF2-40B4-BE49-F238E27FC236}">
                <a16:creationId xmlns:a16="http://schemas.microsoft.com/office/drawing/2014/main" id="{089E3C3F-89CF-673C-2A05-EF58ECAD09FB}"/>
              </a:ext>
            </a:extLst>
          </p:cNvPr>
          <p:cNvPicPr>
            <a:picLocks noChangeAspect="1"/>
          </p:cNvPicPr>
          <p:nvPr/>
        </p:nvPicPr>
        <p:blipFill rotWithShape="1">
          <a:blip r:embed="rId4">
            <a:extLst>
              <a:ext uri="{28A0092B-C50C-407E-A947-70E740481C1C}">
                <a14:useLocalDpi xmlns:a14="http://schemas.microsoft.com/office/drawing/2010/main" val="0"/>
              </a:ext>
            </a:extLst>
          </a:blip>
          <a:srcRect l="3695" t="3536" r="3695" b="7255"/>
          <a:stretch/>
        </p:blipFill>
        <p:spPr>
          <a:xfrm>
            <a:off x="0" y="0"/>
            <a:ext cx="12192000" cy="6858000"/>
          </a:xfrm>
          <a:prstGeom prst="rect">
            <a:avLst/>
          </a:prstGeom>
        </p:spPr>
      </p:pic>
      <p:sp>
        <p:nvSpPr>
          <p:cNvPr id="2" name="Title 1">
            <a:extLst>
              <a:ext uri="{FF2B5EF4-FFF2-40B4-BE49-F238E27FC236}">
                <a16:creationId xmlns:a16="http://schemas.microsoft.com/office/drawing/2014/main" id="{2161FA17-CACF-FB70-5806-BFD86090273F}"/>
              </a:ext>
            </a:extLst>
          </p:cNvPr>
          <p:cNvSpPr>
            <a:spLocks noGrp="1"/>
          </p:cNvSpPr>
          <p:nvPr>
            <p:ph type="ctrTitle"/>
          </p:nvPr>
        </p:nvSpPr>
        <p:spPr>
          <a:xfrm>
            <a:off x="294140" y="374701"/>
            <a:ext cx="5362575" cy="5297487"/>
          </a:xfrm>
        </p:spPr>
        <p:txBody>
          <a:bodyPr anchor="t">
            <a:normAutofit/>
          </a:bodyPr>
          <a:lstStyle/>
          <a:p>
            <a:pPr algn="l"/>
            <a:r>
              <a:rPr lang="en-US" dirty="0">
                <a:solidFill>
                  <a:srgbClr val="93EAFF"/>
                </a:solidFill>
                <a:effectLst/>
              </a:rPr>
              <a:t>It’s time to talk about the elephant-sized chatbot </a:t>
            </a:r>
            <a:br>
              <a:rPr lang="en-US" dirty="0">
                <a:solidFill>
                  <a:srgbClr val="93EAFF"/>
                </a:solidFill>
                <a:effectLst/>
              </a:rPr>
            </a:br>
            <a:r>
              <a:rPr lang="en-US" dirty="0">
                <a:solidFill>
                  <a:srgbClr val="93EAFF"/>
                </a:solidFill>
                <a:effectLst/>
              </a:rPr>
              <a:t>in the room.</a:t>
            </a:r>
          </a:p>
        </p:txBody>
      </p:sp>
    </p:spTree>
    <p:custDataLst>
      <p:tags r:id="rId1"/>
    </p:custDataLst>
    <p:extLst>
      <p:ext uri="{BB962C8B-B14F-4D97-AF65-F5344CB8AC3E}">
        <p14:creationId xmlns:p14="http://schemas.microsoft.com/office/powerpoint/2010/main" val="1676939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FDB5C3-F99F-5656-0D76-BDD0C07B25ED}"/>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B659EC-8306-079B-9096-34C05589CA41}"/>
              </a:ext>
            </a:extLst>
          </p:cNvPr>
          <p:cNvSpPr>
            <a:spLocks noGrp="1"/>
          </p:cNvSpPr>
          <p:nvPr>
            <p:ph type="title"/>
          </p:nvPr>
        </p:nvSpPr>
        <p:spPr/>
        <p:txBody>
          <a:bodyPr/>
          <a:lstStyle/>
          <a:p>
            <a:r>
              <a:rPr lang="en-US" b="1" dirty="0">
                <a:solidFill>
                  <a:schemeClr val="bg1"/>
                </a:solidFill>
              </a:rPr>
              <a:t>A Solid “B”</a:t>
            </a:r>
          </a:p>
        </p:txBody>
      </p:sp>
      <p:pic>
        <p:nvPicPr>
          <p:cNvPr id="5" name="Picture 4">
            <a:extLst>
              <a:ext uri="{FF2B5EF4-FFF2-40B4-BE49-F238E27FC236}">
                <a16:creationId xmlns:a16="http://schemas.microsoft.com/office/drawing/2014/main" id="{F4E09E0C-90E6-4280-DB74-D01715A159A6}"/>
              </a:ext>
            </a:extLst>
          </p:cNvPr>
          <p:cNvPicPr>
            <a:picLocks noChangeAspect="1"/>
          </p:cNvPicPr>
          <p:nvPr/>
        </p:nvPicPr>
        <p:blipFill rotWithShape="1">
          <a:blip r:embed="rId4"/>
          <a:srcRect b="12255"/>
          <a:stretch/>
        </p:blipFill>
        <p:spPr>
          <a:xfrm>
            <a:off x="0" y="1545067"/>
            <a:ext cx="12192000" cy="2668118"/>
          </a:xfrm>
          <a:prstGeom prst="rect">
            <a:avLst/>
          </a:prstGeom>
        </p:spPr>
      </p:pic>
      <p:pic>
        <p:nvPicPr>
          <p:cNvPr id="11" name="Picture 10">
            <a:extLst>
              <a:ext uri="{FF2B5EF4-FFF2-40B4-BE49-F238E27FC236}">
                <a16:creationId xmlns:a16="http://schemas.microsoft.com/office/drawing/2014/main" id="{9609E4CE-1D32-2BC2-3F9B-1577121C2536}"/>
              </a:ext>
            </a:extLst>
          </p:cNvPr>
          <p:cNvPicPr>
            <a:picLocks noChangeAspect="1"/>
          </p:cNvPicPr>
          <p:nvPr/>
        </p:nvPicPr>
        <p:blipFill rotWithShape="1">
          <a:blip r:embed="rId5"/>
          <a:srcRect l="7810" r="11871"/>
          <a:stretch/>
        </p:blipFill>
        <p:spPr>
          <a:xfrm>
            <a:off x="0" y="4389331"/>
            <a:ext cx="12192000" cy="2468669"/>
          </a:xfrm>
          <a:prstGeom prst="rect">
            <a:avLst/>
          </a:prstGeom>
        </p:spPr>
      </p:pic>
    </p:spTree>
    <p:custDataLst>
      <p:tags r:id="rId1"/>
    </p:custDataLst>
    <p:extLst>
      <p:ext uri="{BB962C8B-B14F-4D97-AF65-F5344CB8AC3E}">
        <p14:creationId xmlns:p14="http://schemas.microsoft.com/office/powerpoint/2010/main" val="68320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electronics&#10;&#10;Description automatically generated">
            <a:extLst>
              <a:ext uri="{FF2B5EF4-FFF2-40B4-BE49-F238E27FC236}">
                <a16:creationId xmlns:a16="http://schemas.microsoft.com/office/drawing/2014/main" id="{0B45A3D7-D877-2C66-6F1F-4A1807FD152A}"/>
              </a:ext>
              <a:ext uri="{C183D7F6-B498-43B3-948B-1728B52AA6E4}">
                <adec:decorative xmlns:adec="http://schemas.microsoft.com/office/drawing/2017/decorative" val="0"/>
              </a:ext>
            </a:extLst>
          </p:cNvPr>
          <p:cNvPicPr>
            <a:picLocks noGrp="1" noChangeAspect="1"/>
          </p:cNvPicPr>
          <p:nvPr>
            <p:ph idx="1"/>
          </p:nvPr>
        </p:nvPicPr>
        <p:blipFill rotWithShape="1">
          <a:blip r:embed="rId4">
            <a:alphaModFix amt="60000"/>
            <a:extLst>
              <a:ext uri="{28A0092B-C50C-407E-A947-70E740481C1C}">
                <a14:useLocalDpi xmlns:a14="http://schemas.microsoft.com/office/drawing/2010/main" val="0"/>
              </a:ext>
            </a:extLst>
          </a:blip>
          <a:srcRect b="8907"/>
          <a:stretch/>
        </p:blipFill>
        <p:spPr>
          <a:xfrm>
            <a:off x="0" y="0"/>
            <a:ext cx="12192000" cy="6858000"/>
          </a:xfrm>
        </p:spPr>
      </p:pic>
      <p:sp>
        <p:nvSpPr>
          <p:cNvPr id="2" name="Title 1">
            <a:extLst>
              <a:ext uri="{FF2B5EF4-FFF2-40B4-BE49-F238E27FC236}">
                <a16:creationId xmlns:a16="http://schemas.microsoft.com/office/drawing/2014/main" id="{2F4245EC-203E-1E6E-25C2-463BABCC20D6}"/>
              </a:ext>
            </a:extLst>
          </p:cNvPr>
          <p:cNvSpPr>
            <a:spLocks noGrp="1"/>
          </p:cNvSpPr>
          <p:nvPr>
            <p:ph type="title"/>
          </p:nvPr>
        </p:nvSpPr>
        <p:spPr/>
        <p:txBody>
          <a:bodyPr/>
          <a:lstStyle/>
          <a:p>
            <a:r>
              <a:rPr lang="en-US" b="1" dirty="0">
                <a:solidFill>
                  <a:schemeClr val="bg1"/>
                </a:solidFill>
              </a:rPr>
              <a:t>So what can I do?</a:t>
            </a:r>
          </a:p>
        </p:txBody>
      </p:sp>
    </p:spTree>
    <p:custDataLst>
      <p:tags r:id="rId1"/>
    </p:custDataLst>
    <p:extLst>
      <p:ext uri="{BB962C8B-B14F-4D97-AF65-F5344CB8AC3E}">
        <p14:creationId xmlns:p14="http://schemas.microsoft.com/office/powerpoint/2010/main" val="2978894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Plagiarism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Engage with your students</a:t>
            </a:r>
          </a:p>
        </p:txBody>
      </p:sp>
    </p:spTree>
    <p:custDataLst>
      <p:tags r:id="rId1"/>
    </p:custDataLst>
    <p:extLst>
      <p:ext uri="{BB962C8B-B14F-4D97-AF65-F5344CB8AC3E}">
        <p14:creationId xmlns:p14="http://schemas.microsoft.com/office/powerpoint/2010/main" val="316855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Plagiarism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Engage with your students</a:t>
            </a:r>
          </a:p>
          <a:p>
            <a:pPr marL="0" indent="0">
              <a:lnSpc>
                <a:spcPct val="150000"/>
              </a:lnSpc>
              <a:spcBef>
                <a:spcPts val="0"/>
              </a:spcBef>
              <a:spcAft>
                <a:spcPts val="600"/>
              </a:spcAft>
              <a:buNone/>
            </a:pPr>
            <a:r>
              <a:rPr lang="en-US" dirty="0"/>
              <a:t>Know the </a:t>
            </a:r>
            <a:r>
              <a:rPr lang="en-US" dirty="0" err="1"/>
              <a:t>ChatGPT</a:t>
            </a:r>
            <a:r>
              <a:rPr lang="en-US" dirty="0"/>
              <a:t> response</a:t>
            </a:r>
          </a:p>
        </p:txBody>
      </p:sp>
    </p:spTree>
    <p:custDataLst>
      <p:tags r:id="rId1"/>
    </p:custDataLst>
    <p:extLst>
      <p:ext uri="{BB962C8B-B14F-4D97-AF65-F5344CB8AC3E}">
        <p14:creationId xmlns:p14="http://schemas.microsoft.com/office/powerpoint/2010/main" val="153431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Plagiarism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Engage with your students</a:t>
            </a:r>
          </a:p>
          <a:p>
            <a:pPr marL="0" indent="0">
              <a:lnSpc>
                <a:spcPct val="150000"/>
              </a:lnSpc>
              <a:spcBef>
                <a:spcPts val="0"/>
              </a:spcBef>
              <a:spcAft>
                <a:spcPts val="600"/>
              </a:spcAft>
              <a:buNone/>
            </a:pPr>
            <a:r>
              <a:rPr lang="en-US" dirty="0"/>
              <a:t>Know the </a:t>
            </a:r>
            <a:r>
              <a:rPr lang="en-US" dirty="0" err="1"/>
              <a:t>ChatGPT</a:t>
            </a:r>
            <a:r>
              <a:rPr lang="en-US" dirty="0"/>
              <a:t> response</a:t>
            </a:r>
          </a:p>
          <a:p>
            <a:pPr marL="0" indent="0">
              <a:lnSpc>
                <a:spcPct val="150000"/>
              </a:lnSpc>
              <a:spcBef>
                <a:spcPts val="0"/>
              </a:spcBef>
              <a:spcAft>
                <a:spcPts val="600"/>
              </a:spcAft>
              <a:buNone/>
            </a:pPr>
            <a:r>
              <a:rPr lang="en-US" dirty="0"/>
              <a:t>Specific course policies and expectations around the use of chatbots</a:t>
            </a:r>
          </a:p>
        </p:txBody>
      </p:sp>
    </p:spTree>
    <p:custDataLst>
      <p:tags r:id="rId1"/>
    </p:custDataLst>
    <p:extLst>
      <p:ext uri="{BB962C8B-B14F-4D97-AF65-F5344CB8AC3E}">
        <p14:creationId xmlns:p14="http://schemas.microsoft.com/office/powerpoint/2010/main" val="319930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Cheating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Question types</a:t>
            </a:r>
          </a:p>
        </p:txBody>
      </p:sp>
    </p:spTree>
    <p:custDataLst>
      <p:tags r:id="rId1"/>
    </p:custDataLst>
    <p:extLst>
      <p:ext uri="{BB962C8B-B14F-4D97-AF65-F5344CB8AC3E}">
        <p14:creationId xmlns:p14="http://schemas.microsoft.com/office/powerpoint/2010/main" val="154739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Cheating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Question types</a:t>
            </a:r>
          </a:p>
          <a:p>
            <a:pPr marL="0" indent="0">
              <a:lnSpc>
                <a:spcPct val="150000"/>
              </a:lnSpc>
              <a:spcBef>
                <a:spcPts val="0"/>
              </a:spcBef>
              <a:spcAft>
                <a:spcPts val="600"/>
              </a:spcAft>
              <a:buNone/>
            </a:pPr>
            <a:r>
              <a:rPr lang="en-US" dirty="0"/>
              <a:t>Authentic Assessment</a:t>
            </a:r>
          </a:p>
        </p:txBody>
      </p:sp>
    </p:spTree>
    <p:custDataLst>
      <p:tags r:id="rId1"/>
    </p:custDataLst>
    <p:extLst>
      <p:ext uri="{BB962C8B-B14F-4D97-AF65-F5344CB8AC3E}">
        <p14:creationId xmlns:p14="http://schemas.microsoft.com/office/powerpoint/2010/main" val="199699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510AC-AC37-ED71-DBE9-673D6085C960}"/>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782E9-FAB6-3AB6-170E-DA0AB6C73EA7}"/>
              </a:ext>
            </a:extLst>
          </p:cNvPr>
          <p:cNvSpPr>
            <a:spLocks noGrp="1"/>
          </p:cNvSpPr>
          <p:nvPr>
            <p:ph type="title"/>
          </p:nvPr>
        </p:nvSpPr>
        <p:spPr/>
        <p:txBody>
          <a:bodyPr/>
          <a:lstStyle/>
          <a:p>
            <a:r>
              <a:rPr lang="en-US" b="1" dirty="0">
                <a:solidFill>
                  <a:schemeClr val="bg1"/>
                </a:solidFill>
              </a:rPr>
              <a:t>Cheating Mitigation Strategies</a:t>
            </a:r>
          </a:p>
        </p:txBody>
      </p:sp>
      <p:sp>
        <p:nvSpPr>
          <p:cNvPr id="3" name="Content Placeholder 2">
            <a:extLst>
              <a:ext uri="{FF2B5EF4-FFF2-40B4-BE49-F238E27FC236}">
                <a16:creationId xmlns:a16="http://schemas.microsoft.com/office/drawing/2014/main" id="{9F146E6A-926F-2956-E313-612C5A5F31FE}"/>
              </a:ext>
            </a:extLst>
          </p:cNvPr>
          <p:cNvSpPr>
            <a:spLocks noGrp="1"/>
          </p:cNvSpPr>
          <p:nvPr>
            <p:ph idx="1"/>
          </p:nvPr>
        </p:nvSpPr>
        <p:spPr>
          <a:xfrm>
            <a:off x="838200" y="1825624"/>
            <a:ext cx="10515600" cy="4829175"/>
          </a:xfrm>
        </p:spPr>
        <p:txBody>
          <a:bodyPr>
            <a:normAutofit/>
          </a:bodyPr>
          <a:lstStyle/>
          <a:p>
            <a:pPr marL="0" indent="0">
              <a:lnSpc>
                <a:spcPct val="150000"/>
              </a:lnSpc>
              <a:spcBef>
                <a:spcPts val="0"/>
              </a:spcBef>
              <a:spcAft>
                <a:spcPts val="600"/>
              </a:spcAft>
              <a:buNone/>
            </a:pPr>
            <a:r>
              <a:rPr lang="en-US" dirty="0"/>
              <a:t>Question types</a:t>
            </a:r>
          </a:p>
          <a:p>
            <a:pPr marL="0" indent="0">
              <a:lnSpc>
                <a:spcPct val="150000"/>
              </a:lnSpc>
              <a:spcBef>
                <a:spcPts val="0"/>
              </a:spcBef>
              <a:spcAft>
                <a:spcPts val="600"/>
              </a:spcAft>
              <a:buNone/>
            </a:pPr>
            <a:r>
              <a:rPr lang="en-US" dirty="0"/>
              <a:t>Authentic Assessment</a:t>
            </a:r>
          </a:p>
          <a:p>
            <a:pPr marL="0" indent="0">
              <a:lnSpc>
                <a:spcPct val="150000"/>
              </a:lnSpc>
              <a:spcBef>
                <a:spcPts val="0"/>
              </a:spcBef>
              <a:spcAft>
                <a:spcPts val="600"/>
              </a:spcAft>
              <a:buNone/>
            </a:pPr>
            <a:r>
              <a:rPr lang="en-US" dirty="0"/>
              <a:t>Canvas Quiz Log</a:t>
            </a:r>
          </a:p>
        </p:txBody>
      </p:sp>
    </p:spTree>
    <p:custDataLst>
      <p:tags r:id="rId1"/>
    </p:custDataLst>
    <p:extLst>
      <p:ext uri="{BB962C8B-B14F-4D97-AF65-F5344CB8AC3E}">
        <p14:creationId xmlns:p14="http://schemas.microsoft.com/office/powerpoint/2010/main" val="131762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40917-8072-671B-AC2F-564774C87CE5}"/>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12A093F-0BE7-C1EC-8163-E23E5E1E9ADC}"/>
              </a:ext>
            </a:extLst>
          </p:cNvPr>
          <p:cNvPicPr>
            <a:picLocks noGrp="1" noChangeAspect="1"/>
          </p:cNvPicPr>
          <p:nvPr>
            <p:ph idx="1"/>
          </p:nvPr>
        </p:nvPicPr>
        <p:blipFill>
          <a:blip r:embed="rId4"/>
          <a:stretch>
            <a:fillRect/>
          </a:stretch>
        </p:blipFill>
        <p:spPr>
          <a:xfrm>
            <a:off x="3607826" y="0"/>
            <a:ext cx="4976348" cy="6858000"/>
          </a:xfrm>
        </p:spPr>
      </p:pic>
    </p:spTree>
    <p:custDataLst>
      <p:tags r:id="rId1"/>
    </p:custDataLst>
    <p:extLst>
      <p:ext uri="{BB962C8B-B14F-4D97-AF65-F5344CB8AC3E}">
        <p14:creationId xmlns:p14="http://schemas.microsoft.com/office/powerpoint/2010/main" val="39257155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75634C3-A8CD-EEB2-723A-A022A7A2C837}"/>
              </a:ext>
            </a:extLst>
          </p:cNvPr>
          <p:cNvPicPr>
            <a:picLocks noChangeAspect="1"/>
          </p:cNvPicPr>
          <p:nvPr/>
        </p:nvPicPr>
        <p:blipFill rotWithShape="1">
          <a:blip r:embed="rId4"/>
          <a:srcRect b="26000"/>
          <a:stretch/>
        </p:blipFill>
        <p:spPr>
          <a:xfrm>
            <a:off x="3586241" y="0"/>
            <a:ext cx="5019517" cy="6858000"/>
          </a:xfrm>
          <a:prstGeom prst="rect">
            <a:avLst/>
          </a:prstGeom>
        </p:spPr>
      </p:pic>
    </p:spTree>
    <p:custDataLst>
      <p:tags r:id="rId1"/>
    </p:custDataLst>
    <p:extLst>
      <p:ext uri="{BB962C8B-B14F-4D97-AF65-F5344CB8AC3E}">
        <p14:creationId xmlns:p14="http://schemas.microsoft.com/office/powerpoint/2010/main" val="2553141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4282D"/>
        </a:solidFill>
        <a:effectLst/>
      </p:bgPr>
    </p:bg>
    <p:spTree>
      <p:nvGrpSpPr>
        <p:cNvPr id="1" name=""/>
        <p:cNvGrpSpPr/>
        <p:nvPr/>
      </p:nvGrpSpPr>
      <p:grpSpPr>
        <a:xfrm>
          <a:off x="0" y="0"/>
          <a:ext cx="0" cy="0"/>
          <a:chOff x="0" y="0"/>
          <a:chExt cx="0" cy="0"/>
        </a:xfrm>
      </p:grpSpPr>
      <p:pic>
        <p:nvPicPr>
          <p:cNvPr id="8" name="Picture 7" descr="A picture containing dart, projectile, bicycle, weapon&#10;&#10;Description automatically generated">
            <a:extLst>
              <a:ext uri="{FF2B5EF4-FFF2-40B4-BE49-F238E27FC236}">
                <a16:creationId xmlns:a16="http://schemas.microsoft.com/office/drawing/2014/main" id="{35FE62E4-58C6-86B7-69E2-11DA4C7DE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0199" y="0"/>
            <a:ext cx="10470126" cy="6858000"/>
          </a:xfrm>
          <a:prstGeom prst="rect">
            <a:avLst/>
          </a:prstGeom>
        </p:spPr>
      </p:pic>
      <p:sp>
        <p:nvSpPr>
          <p:cNvPr id="3" name="Title 1">
            <a:extLst>
              <a:ext uri="{FF2B5EF4-FFF2-40B4-BE49-F238E27FC236}">
                <a16:creationId xmlns:a16="http://schemas.microsoft.com/office/drawing/2014/main" id="{B20A1C4E-9EA4-D4F8-4F30-76CE10669A64}"/>
              </a:ext>
            </a:extLst>
          </p:cNvPr>
          <p:cNvSpPr txBox="1">
            <a:spLocks/>
          </p:cNvSpPr>
          <p:nvPr/>
        </p:nvSpPr>
        <p:spPr>
          <a:xfrm>
            <a:off x="294140" y="1657350"/>
            <a:ext cx="5362575" cy="401483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a:solidFill>
                  <a:schemeClr val="bg1"/>
                </a:solidFill>
                <a:effectLst/>
              </a:rPr>
              <a:t>A Moving Target</a:t>
            </a:r>
          </a:p>
        </p:txBody>
      </p:sp>
    </p:spTree>
    <p:custDataLst>
      <p:tags r:id="rId1"/>
    </p:custDataLst>
    <p:extLst>
      <p:ext uri="{BB962C8B-B14F-4D97-AF65-F5344CB8AC3E}">
        <p14:creationId xmlns:p14="http://schemas.microsoft.com/office/powerpoint/2010/main" val="481255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F86C3F-FF54-09F4-6933-4D475EF6F894}"/>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402791-843E-89D3-BBF5-71449D322384}"/>
              </a:ext>
            </a:extLst>
          </p:cNvPr>
          <p:cNvSpPr>
            <a:spLocks noGrp="1"/>
          </p:cNvSpPr>
          <p:nvPr>
            <p:ph type="title"/>
          </p:nvPr>
        </p:nvSpPr>
        <p:spPr/>
        <p:txBody>
          <a:bodyPr/>
          <a:lstStyle/>
          <a:p>
            <a:r>
              <a:rPr lang="en-US" b="1" dirty="0">
                <a:solidFill>
                  <a:schemeClr val="bg1"/>
                </a:solidFill>
              </a:rPr>
              <a:t>The Bottom Line</a:t>
            </a:r>
          </a:p>
        </p:txBody>
      </p:sp>
      <p:sp>
        <p:nvSpPr>
          <p:cNvPr id="3" name="Content Placeholder 2">
            <a:extLst>
              <a:ext uri="{FF2B5EF4-FFF2-40B4-BE49-F238E27FC236}">
                <a16:creationId xmlns:a16="http://schemas.microsoft.com/office/drawing/2014/main" id="{770EBD52-E7DB-7D79-333D-003D27B128D7}"/>
              </a:ext>
            </a:extLst>
          </p:cNvPr>
          <p:cNvSpPr>
            <a:spLocks noGrp="1"/>
          </p:cNvSpPr>
          <p:nvPr>
            <p:ph idx="1"/>
          </p:nvPr>
        </p:nvSpPr>
        <p:spPr/>
        <p:txBody>
          <a:bodyPr>
            <a:normAutofit/>
          </a:bodyPr>
          <a:lstStyle/>
          <a:p>
            <a:r>
              <a:rPr lang="en-US" dirty="0"/>
              <a:t>Know your students</a:t>
            </a:r>
          </a:p>
          <a:p>
            <a:r>
              <a:rPr lang="en-US" dirty="0"/>
              <a:t>Know what </a:t>
            </a:r>
            <a:r>
              <a:rPr lang="en-US" dirty="0" err="1"/>
              <a:t>ChatGPT</a:t>
            </a:r>
            <a:r>
              <a:rPr lang="en-US" dirty="0"/>
              <a:t> can do</a:t>
            </a:r>
          </a:p>
          <a:p>
            <a:r>
              <a:rPr lang="en-US" dirty="0"/>
              <a:t>Communicate clearly </a:t>
            </a:r>
          </a:p>
          <a:p>
            <a:pPr lvl="1"/>
            <a:r>
              <a:rPr lang="en-US" dirty="0"/>
              <a:t>How to use it for learning</a:t>
            </a:r>
          </a:p>
          <a:p>
            <a:pPr lvl="1"/>
            <a:r>
              <a:rPr lang="en-US" dirty="0"/>
              <a:t>How you will use it to deter cheating and plagiarism</a:t>
            </a:r>
          </a:p>
          <a:p>
            <a:r>
              <a:rPr lang="en-US" dirty="0"/>
              <a:t>We are here to help</a:t>
            </a:r>
          </a:p>
          <a:p>
            <a:endParaRPr lang="en-US" dirty="0"/>
          </a:p>
          <a:p>
            <a:endParaRPr lang="en-US" dirty="0"/>
          </a:p>
          <a:p>
            <a:endParaRPr lang="en-US" dirty="0"/>
          </a:p>
        </p:txBody>
      </p:sp>
    </p:spTree>
    <p:custDataLst>
      <p:tags r:id="rId1"/>
    </p:custDataLst>
    <p:extLst>
      <p:ext uri="{BB962C8B-B14F-4D97-AF65-F5344CB8AC3E}">
        <p14:creationId xmlns:p14="http://schemas.microsoft.com/office/powerpoint/2010/main" val="59452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Limitations</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p:txBody>
          <a:bodyPr>
            <a:normAutofit/>
          </a:bodyPr>
          <a:lstStyle/>
          <a:p>
            <a:endParaRPr lang="en-US" sz="3200" dirty="0">
              <a:solidFill>
                <a:schemeClr val="tx1"/>
              </a:solidFill>
            </a:endParaRP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3" name="Rectangle 2" descr="Warning">
            <a:extLst>
              <a:ext uri="{FF2B5EF4-FFF2-40B4-BE49-F238E27FC236}">
                <a16:creationId xmlns:a16="http://schemas.microsoft.com/office/drawing/2014/main" id="{3D03C458-D9C1-9237-D180-118166B92BB0}"/>
              </a:ext>
            </a:extLst>
          </p:cNvPr>
          <p:cNvSpPr/>
          <p:nvPr/>
        </p:nvSpPr>
        <p:spPr>
          <a:xfrm>
            <a:off x="5772604"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5" name="Rectangle 4">
            <a:extLst>
              <a:ext uri="{FF2B5EF4-FFF2-40B4-BE49-F238E27FC236}">
                <a16:creationId xmlns:a16="http://schemas.microsoft.com/office/drawing/2014/main" id="{0DEF5CE3-0B19-289E-02DE-665FCD7E886B}"/>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441333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B47E91-BADE-611F-F69C-191CD3AFD4EA}"/>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CF8EBB-FC60-6522-0B34-FE3E5542C569}"/>
              </a:ext>
            </a:extLst>
          </p:cNvPr>
          <p:cNvSpPr>
            <a:spLocks noGrp="1"/>
          </p:cNvSpPr>
          <p:nvPr>
            <p:ph type="title"/>
          </p:nvPr>
        </p:nvSpPr>
        <p:spPr/>
        <p:txBody>
          <a:bodyPr/>
          <a:lstStyle/>
          <a:p>
            <a:r>
              <a:rPr lang="en-US" b="1" dirty="0">
                <a:solidFill>
                  <a:schemeClr val="bg1"/>
                </a:solidFill>
              </a:rPr>
              <a:t>You already know one…</a:t>
            </a:r>
          </a:p>
        </p:txBody>
      </p:sp>
      <p:sp>
        <p:nvSpPr>
          <p:cNvPr id="7" name="Rectangle: Rounded Corners 6">
            <a:extLst>
              <a:ext uri="{FF2B5EF4-FFF2-40B4-BE49-F238E27FC236}">
                <a16:creationId xmlns:a16="http://schemas.microsoft.com/office/drawing/2014/main" id="{7E56E59B-0A75-516C-F380-9032C0308018}"/>
              </a:ext>
            </a:extLst>
          </p:cNvPr>
          <p:cNvSpPr/>
          <p:nvPr/>
        </p:nvSpPr>
        <p:spPr>
          <a:xfrm>
            <a:off x="746760" y="1947443"/>
            <a:ext cx="5120640" cy="1569720"/>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 a few words, please state the reason for your call today.</a:t>
            </a:r>
          </a:p>
        </p:txBody>
      </p:sp>
      <p:sp>
        <p:nvSpPr>
          <p:cNvPr id="8" name="Rectangle: Rounded Corners 7">
            <a:extLst>
              <a:ext uri="{FF2B5EF4-FFF2-40B4-BE49-F238E27FC236}">
                <a16:creationId xmlns:a16="http://schemas.microsoft.com/office/drawing/2014/main" id="{AA92C9E1-24ED-1E76-F704-D772DC90183C}"/>
              </a:ext>
            </a:extLst>
          </p:cNvPr>
          <p:cNvSpPr/>
          <p:nvPr/>
        </p:nvSpPr>
        <p:spPr>
          <a:xfrm>
            <a:off x="6423660" y="2613343"/>
            <a:ext cx="5120640" cy="1569720"/>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 think you said… </a:t>
            </a:r>
          </a:p>
          <a:p>
            <a:pPr algn="ctr"/>
            <a:r>
              <a:rPr lang="en-US" sz="2800" dirty="0">
                <a:solidFill>
                  <a:schemeClr val="tx1"/>
                </a:solidFill>
              </a:rPr>
              <a:t>If this is correct, press or say 1.</a:t>
            </a:r>
          </a:p>
        </p:txBody>
      </p:sp>
      <p:sp>
        <p:nvSpPr>
          <p:cNvPr id="9" name="Rectangle: Rounded Corners 8">
            <a:extLst>
              <a:ext uri="{FF2B5EF4-FFF2-40B4-BE49-F238E27FC236}">
                <a16:creationId xmlns:a16="http://schemas.microsoft.com/office/drawing/2014/main" id="{2227872B-0A89-66C2-D9DA-3565B4449D97}"/>
              </a:ext>
            </a:extLst>
          </p:cNvPr>
          <p:cNvSpPr/>
          <p:nvPr/>
        </p:nvSpPr>
        <p:spPr>
          <a:xfrm>
            <a:off x="838200" y="4125697"/>
            <a:ext cx="5120640" cy="1569720"/>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I’m sorry you’re having trouble. </a:t>
            </a:r>
          </a:p>
        </p:txBody>
      </p:sp>
      <p:sp>
        <p:nvSpPr>
          <p:cNvPr id="10" name="Rectangle: Rounded Corners 9">
            <a:extLst>
              <a:ext uri="{FF2B5EF4-FFF2-40B4-BE49-F238E27FC236}">
                <a16:creationId xmlns:a16="http://schemas.microsoft.com/office/drawing/2014/main" id="{6AA5FC53-41AE-54BB-A75D-2541FF68D84C}"/>
              </a:ext>
            </a:extLst>
          </p:cNvPr>
          <p:cNvSpPr/>
          <p:nvPr/>
        </p:nvSpPr>
        <p:spPr>
          <a:xfrm>
            <a:off x="6423660" y="4735671"/>
            <a:ext cx="5120640" cy="1569720"/>
          </a:xfrm>
          <a:prstGeom prst="round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Main Menu.</a:t>
            </a:r>
          </a:p>
        </p:txBody>
      </p:sp>
    </p:spTree>
    <p:custDataLst>
      <p:tags r:id="rId1"/>
    </p:custDataLst>
    <p:extLst>
      <p:ext uri="{BB962C8B-B14F-4D97-AF65-F5344CB8AC3E}">
        <p14:creationId xmlns:p14="http://schemas.microsoft.com/office/powerpoint/2010/main" val="393722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12" name="Picture 11" descr="A person in a red shirt&#10;&#10;Description automatically generated with medium confidence">
            <a:extLst>
              <a:ext uri="{FF2B5EF4-FFF2-40B4-BE49-F238E27FC236}">
                <a16:creationId xmlns:a16="http://schemas.microsoft.com/office/drawing/2014/main" id="{49686C09-289C-BD02-1159-36E4EA72287D}"/>
              </a:ext>
            </a:extLst>
          </p:cNvPr>
          <p:cNvPicPr>
            <a:picLocks noChangeAspect="1"/>
          </p:cNvPicPr>
          <p:nvPr/>
        </p:nvPicPr>
        <p:blipFill rotWithShape="1">
          <a:blip r:embed="rId4">
            <a:extLst>
              <a:ext uri="{28A0092B-C50C-407E-A947-70E740481C1C}">
                <a14:useLocalDpi xmlns:a14="http://schemas.microsoft.com/office/drawing/2010/main" val="0"/>
              </a:ext>
            </a:extLst>
          </a:blip>
          <a:srcRect l="22372" r="16821"/>
          <a:stretch/>
        </p:blipFill>
        <p:spPr>
          <a:xfrm>
            <a:off x="185202" y="3149366"/>
            <a:ext cx="3614352" cy="3343507"/>
          </a:xfrm>
          <a:prstGeom prst="rect">
            <a:avLst/>
          </a:prstGeom>
        </p:spPr>
      </p:pic>
      <p:pic>
        <p:nvPicPr>
          <p:cNvPr id="8" name="Picture 7" descr="Logo&#10;&#10;Description automatically generated">
            <a:extLst>
              <a:ext uri="{FF2B5EF4-FFF2-40B4-BE49-F238E27FC236}">
                <a16:creationId xmlns:a16="http://schemas.microsoft.com/office/drawing/2014/main" id="{CB4BA427-11CF-7C55-9BAC-F63C7DBBF7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5722" y="1690688"/>
            <a:ext cx="3054355" cy="1280284"/>
          </a:xfrm>
          <a:prstGeom prst="rect">
            <a:avLst/>
          </a:prstGeom>
        </p:spPr>
      </p:pic>
    </p:spTree>
    <p:custDataLst>
      <p:tags r:id="rId1"/>
    </p:custDataLst>
    <p:extLst>
      <p:ext uri="{BB962C8B-B14F-4D97-AF65-F5344CB8AC3E}">
        <p14:creationId xmlns:p14="http://schemas.microsoft.com/office/powerpoint/2010/main" val="263993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10" name="Picture 9" descr="A person in a blue shirt&#10;&#10;Description automatically generated with medium confidence">
            <a:extLst>
              <a:ext uri="{FF2B5EF4-FFF2-40B4-BE49-F238E27FC236}">
                <a16:creationId xmlns:a16="http://schemas.microsoft.com/office/drawing/2014/main" id="{FE4930A1-050D-0088-7E5D-6DCCF6F957F2}"/>
              </a:ext>
            </a:extLst>
          </p:cNvPr>
          <p:cNvPicPr>
            <a:picLocks noChangeAspect="1"/>
          </p:cNvPicPr>
          <p:nvPr/>
        </p:nvPicPr>
        <p:blipFill rotWithShape="1">
          <a:blip r:embed="rId4">
            <a:extLst>
              <a:ext uri="{28A0092B-C50C-407E-A947-70E740481C1C}">
                <a14:useLocalDpi xmlns:a14="http://schemas.microsoft.com/office/drawing/2010/main" val="0"/>
              </a:ext>
            </a:extLst>
          </a:blip>
          <a:srcRect r="27807"/>
          <a:stretch/>
        </p:blipFill>
        <p:spPr>
          <a:xfrm>
            <a:off x="4162585" y="3149366"/>
            <a:ext cx="3620630" cy="3343507"/>
          </a:xfrm>
          <a:prstGeom prst="rect">
            <a:avLst/>
          </a:prstGeom>
        </p:spPr>
      </p:pic>
      <p:pic>
        <p:nvPicPr>
          <p:cNvPr id="12" name="Picture 11" descr="A person in a red shirt&#10;&#10;Description automatically generated with medium confidence">
            <a:extLst>
              <a:ext uri="{FF2B5EF4-FFF2-40B4-BE49-F238E27FC236}">
                <a16:creationId xmlns:a16="http://schemas.microsoft.com/office/drawing/2014/main" id="{49686C09-289C-BD02-1159-36E4EA72287D}"/>
              </a:ext>
            </a:extLst>
          </p:cNvPr>
          <p:cNvPicPr>
            <a:picLocks noChangeAspect="1"/>
          </p:cNvPicPr>
          <p:nvPr/>
        </p:nvPicPr>
        <p:blipFill rotWithShape="1">
          <a:blip r:embed="rId5">
            <a:extLst>
              <a:ext uri="{28A0092B-C50C-407E-A947-70E740481C1C}">
                <a14:useLocalDpi xmlns:a14="http://schemas.microsoft.com/office/drawing/2010/main" val="0"/>
              </a:ext>
            </a:extLst>
          </a:blip>
          <a:srcRect l="22372" r="16821"/>
          <a:stretch/>
        </p:blipFill>
        <p:spPr>
          <a:xfrm>
            <a:off x="185202" y="3149366"/>
            <a:ext cx="3614352" cy="3343507"/>
          </a:xfrm>
          <a:prstGeom prst="rect">
            <a:avLst/>
          </a:prstGeom>
        </p:spPr>
      </p:pic>
      <p:pic>
        <p:nvPicPr>
          <p:cNvPr id="8" name="Picture 7" descr="Logo&#10;&#10;Description automatically generated">
            <a:extLst>
              <a:ext uri="{FF2B5EF4-FFF2-40B4-BE49-F238E27FC236}">
                <a16:creationId xmlns:a16="http://schemas.microsoft.com/office/drawing/2014/main" id="{CB4BA427-11CF-7C55-9BAC-F63C7DBBF7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5722" y="1690688"/>
            <a:ext cx="3054355" cy="1280284"/>
          </a:xfrm>
          <a:prstGeom prst="rect">
            <a:avLst/>
          </a:prstGeom>
        </p:spPr>
      </p:pic>
    </p:spTree>
    <p:custDataLst>
      <p:tags r:id="rId1"/>
    </p:custDataLst>
    <p:extLst>
      <p:ext uri="{BB962C8B-B14F-4D97-AF65-F5344CB8AC3E}">
        <p14:creationId xmlns:p14="http://schemas.microsoft.com/office/powerpoint/2010/main" val="118467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10" name="Picture 9" descr="A person in a blue shirt&#10;&#10;Description automatically generated with medium confidence">
            <a:extLst>
              <a:ext uri="{FF2B5EF4-FFF2-40B4-BE49-F238E27FC236}">
                <a16:creationId xmlns:a16="http://schemas.microsoft.com/office/drawing/2014/main" id="{FE4930A1-050D-0088-7E5D-6DCCF6F957F2}"/>
              </a:ext>
            </a:extLst>
          </p:cNvPr>
          <p:cNvPicPr>
            <a:picLocks noChangeAspect="1"/>
          </p:cNvPicPr>
          <p:nvPr/>
        </p:nvPicPr>
        <p:blipFill rotWithShape="1">
          <a:blip r:embed="rId4">
            <a:extLst>
              <a:ext uri="{28A0092B-C50C-407E-A947-70E740481C1C}">
                <a14:useLocalDpi xmlns:a14="http://schemas.microsoft.com/office/drawing/2010/main" val="0"/>
              </a:ext>
            </a:extLst>
          </a:blip>
          <a:srcRect r="27807"/>
          <a:stretch/>
        </p:blipFill>
        <p:spPr>
          <a:xfrm>
            <a:off x="4162585" y="3149366"/>
            <a:ext cx="3620630" cy="3343507"/>
          </a:xfrm>
          <a:prstGeom prst="rect">
            <a:avLst/>
          </a:prstGeom>
        </p:spPr>
      </p:pic>
      <p:pic>
        <p:nvPicPr>
          <p:cNvPr id="12" name="Picture 11" descr="A person in a red shirt&#10;&#10;Description automatically generated with medium confidence">
            <a:extLst>
              <a:ext uri="{FF2B5EF4-FFF2-40B4-BE49-F238E27FC236}">
                <a16:creationId xmlns:a16="http://schemas.microsoft.com/office/drawing/2014/main" id="{49686C09-289C-BD02-1159-36E4EA72287D}"/>
              </a:ext>
            </a:extLst>
          </p:cNvPr>
          <p:cNvPicPr>
            <a:picLocks noChangeAspect="1"/>
          </p:cNvPicPr>
          <p:nvPr/>
        </p:nvPicPr>
        <p:blipFill rotWithShape="1">
          <a:blip r:embed="rId5">
            <a:extLst>
              <a:ext uri="{28A0092B-C50C-407E-A947-70E740481C1C}">
                <a14:useLocalDpi xmlns:a14="http://schemas.microsoft.com/office/drawing/2010/main" val="0"/>
              </a:ext>
            </a:extLst>
          </a:blip>
          <a:srcRect l="22372" r="16821"/>
          <a:stretch/>
        </p:blipFill>
        <p:spPr>
          <a:xfrm>
            <a:off x="185202" y="3149366"/>
            <a:ext cx="3614352" cy="3343507"/>
          </a:xfrm>
          <a:prstGeom prst="rect">
            <a:avLst/>
          </a:prstGeom>
        </p:spPr>
      </p:pic>
      <p:pic>
        <p:nvPicPr>
          <p:cNvPr id="8" name="Picture 7" descr="Logo&#10;&#10;Description automatically generated">
            <a:extLst>
              <a:ext uri="{FF2B5EF4-FFF2-40B4-BE49-F238E27FC236}">
                <a16:creationId xmlns:a16="http://schemas.microsoft.com/office/drawing/2014/main" id="{CB4BA427-11CF-7C55-9BAC-F63C7DBBF7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5722" y="1690688"/>
            <a:ext cx="3054355" cy="1280284"/>
          </a:xfrm>
          <a:prstGeom prst="rect">
            <a:avLst/>
          </a:prstGeom>
        </p:spPr>
      </p:pic>
      <p:pic>
        <p:nvPicPr>
          <p:cNvPr id="14" name="Picture 13" descr="A person in a yellow shirt&#10;&#10;Description automatically generated">
            <a:extLst>
              <a:ext uri="{FF2B5EF4-FFF2-40B4-BE49-F238E27FC236}">
                <a16:creationId xmlns:a16="http://schemas.microsoft.com/office/drawing/2014/main" id="{1E08D76D-B82D-A8E8-98F9-0E202F9F8FE3}"/>
              </a:ext>
            </a:extLst>
          </p:cNvPr>
          <p:cNvPicPr>
            <a:picLocks noChangeAspect="1"/>
          </p:cNvPicPr>
          <p:nvPr/>
        </p:nvPicPr>
        <p:blipFill rotWithShape="1">
          <a:blip r:embed="rId7">
            <a:extLst>
              <a:ext uri="{28A0092B-C50C-407E-A947-70E740481C1C}">
                <a14:useLocalDpi xmlns:a14="http://schemas.microsoft.com/office/drawing/2010/main" val="0"/>
              </a:ext>
            </a:extLst>
          </a:blip>
          <a:srcRect l="18083" r="21005"/>
          <a:stretch/>
        </p:blipFill>
        <p:spPr>
          <a:xfrm>
            <a:off x="8146246" y="3149366"/>
            <a:ext cx="3620630" cy="3343507"/>
          </a:xfrm>
          <a:prstGeom prst="rect">
            <a:avLst/>
          </a:prstGeom>
        </p:spPr>
      </p:pic>
    </p:spTree>
    <p:custDataLst>
      <p:tags r:id="rId1"/>
    </p:custDataLst>
    <p:extLst>
      <p:ext uri="{BB962C8B-B14F-4D97-AF65-F5344CB8AC3E}">
        <p14:creationId xmlns:p14="http://schemas.microsoft.com/office/powerpoint/2010/main" val="324341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10" name="Picture 9" descr="A person in a blue shirt&#10;&#10;Description automatically generated with medium confidence">
            <a:extLst>
              <a:ext uri="{FF2B5EF4-FFF2-40B4-BE49-F238E27FC236}">
                <a16:creationId xmlns:a16="http://schemas.microsoft.com/office/drawing/2014/main" id="{FE4930A1-050D-0088-7E5D-6DCCF6F957F2}"/>
              </a:ext>
            </a:extLst>
          </p:cNvPr>
          <p:cNvPicPr>
            <a:picLocks noChangeAspect="1"/>
          </p:cNvPicPr>
          <p:nvPr/>
        </p:nvPicPr>
        <p:blipFill rotWithShape="1">
          <a:blip r:embed="rId4">
            <a:extLst>
              <a:ext uri="{28A0092B-C50C-407E-A947-70E740481C1C}">
                <a14:useLocalDpi xmlns:a14="http://schemas.microsoft.com/office/drawing/2010/main" val="0"/>
              </a:ext>
            </a:extLst>
          </a:blip>
          <a:srcRect r="27807"/>
          <a:stretch/>
        </p:blipFill>
        <p:spPr>
          <a:xfrm>
            <a:off x="4162585" y="3149366"/>
            <a:ext cx="3620630" cy="3343507"/>
          </a:xfrm>
          <a:prstGeom prst="rect">
            <a:avLst/>
          </a:prstGeom>
        </p:spPr>
      </p:pic>
      <p:pic>
        <p:nvPicPr>
          <p:cNvPr id="12" name="Picture 11" descr="A person in a red shirt&#10;&#10;Description automatically generated with medium confidence">
            <a:extLst>
              <a:ext uri="{FF2B5EF4-FFF2-40B4-BE49-F238E27FC236}">
                <a16:creationId xmlns:a16="http://schemas.microsoft.com/office/drawing/2014/main" id="{49686C09-289C-BD02-1159-36E4EA72287D}"/>
              </a:ext>
            </a:extLst>
          </p:cNvPr>
          <p:cNvPicPr>
            <a:picLocks noChangeAspect="1"/>
          </p:cNvPicPr>
          <p:nvPr/>
        </p:nvPicPr>
        <p:blipFill rotWithShape="1">
          <a:blip r:embed="rId5">
            <a:extLst>
              <a:ext uri="{28A0092B-C50C-407E-A947-70E740481C1C}">
                <a14:useLocalDpi xmlns:a14="http://schemas.microsoft.com/office/drawing/2010/main" val="0"/>
              </a:ext>
            </a:extLst>
          </a:blip>
          <a:srcRect l="22372" r="16821"/>
          <a:stretch/>
        </p:blipFill>
        <p:spPr>
          <a:xfrm>
            <a:off x="185202" y="3149366"/>
            <a:ext cx="3614352" cy="3343507"/>
          </a:xfrm>
          <a:prstGeom prst="rect">
            <a:avLst/>
          </a:prstGeom>
        </p:spPr>
      </p:pic>
      <p:pic>
        <p:nvPicPr>
          <p:cNvPr id="8" name="Picture 7" descr="Logo&#10;&#10;Description automatically generated">
            <a:extLst>
              <a:ext uri="{FF2B5EF4-FFF2-40B4-BE49-F238E27FC236}">
                <a16:creationId xmlns:a16="http://schemas.microsoft.com/office/drawing/2014/main" id="{CB4BA427-11CF-7C55-9BAC-F63C7DBBF7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5722" y="1690688"/>
            <a:ext cx="3054355" cy="1280284"/>
          </a:xfrm>
          <a:prstGeom prst="rect">
            <a:avLst/>
          </a:prstGeom>
        </p:spPr>
      </p:pic>
      <p:pic>
        <p:nvPicPr>
          <p:cNvPr id="14" name="Picture 13" descr="A person in a yellow shirt&#10;&#10;Description automatically generated">
            <a:extLst>
              <a:ext uri="{FF2B5EF4-FFF2-40B4-BE49-F238E27FC236}">
                <a16:creationId xmlns:a16="http://schemas.microsoft.com/office/drawing/2014/main" id="{1E08D76D-B82D-A8E8-98F9-0E202F9F8FE3}"/>
              </a:ext>
            </a:extLst>
          </p:cNvPr>
          <p:cNvPicPr>
            <a:picLocks noChangeAspect="1"/>
          </p:cNvPicPr>
          <p:nvPr/>
        </p:nvPicPr>
        <p:blipFill rotWithShape="1">
          <a:blip r:embed="rId7">
            <a:extLst>
              <a:ext uri="{28A0092B-C50C-407E-A947-70E740481C1C}">
                <a14:useLocalDpi xmlns:a14="http://schemas.microsoft.com/office/drawing/2010/main" val="0"/>
              </a:ext>
            </a:extLst>
          </a:blip>
          <a:srcRect l="18083" r="21005"/>
          <a:stretch/>
        </p:blipFill>
        <p:spPr>
          <a:xfrm>
            <a:off x="8146246" y="3149366"/>
            <a:ext cx="3620630" cy="3343507"/>
          </a:xfrm>
          <a:prstGeom prst="rect">
            <a:avLst/>
          </a:prstGeom>
        </p:spPr>
      </p:pic>
    </p:spTree>
    <p:custDataLst>
      <p:tags r:id="rId1"/>
    </p:custDataLst>
    <p:extLst>
      <p:ext uri="{BB962C8B-B14F-4D97-AF65-F5344CB8AC3E}">
        <p14:creationId xmlns:p14="http://schemas.microsoft.com/office/powerpoint/2010/main" val="319621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1000"/>
                                        <p:tgtEl>
                                          <p:spTgt spid="14"/>
                                        </p:tgtEl>
                                      </p:cBhvr>
                                    </p:animEffect>
                                    <p:anim calcmode="lin" valueType="num">
                                      <p:cBhvr>
                                        <p:cTn id="7" dur="1000"/>
                                        <p:tgtEl>
                                          <p:spTgt spid="14"/>
                                        </p:tgtEl>
                                        <p:attrNameLst>
                                          <p:attrName>ppt_x</p:attrName>
                                        </p:attrNameLst>
                                      </p:cBhvr>
                                      <p:tavLst>
                                        <p:tav tm="0">
                                          <p:val>
                                            <p:strVal val="ppt_x"/>
                                          </p:val>
                                        </p:tav>
                                        <p:tav tm="100000">
                                          <p:val>
                                            <p:strVal val="ppt_x"/>
                                          </p:val>
                                        </p:tav>
                                      </p:tavLst>
                                    </p:anim>
                                    <p:anim calcmode="lin" valueType="num">
                                      <p:cBhvr>
                                        <p:cTn id="8" dur="1000"/>
                                        <p:tgtEl>
                                          <p:spTgt spid="14"/>
                                        </p:tgtEl>
                                        <p:attrNameLst>
                                          <p:attrName>ppt_y</p:attrName>
                                        </p:attrNameLst>
                                      </p:cBhvr>
                                      <p:tavLst>
                                        <p:tav tm="0">
                                          <p:val>
                                            <p:strVal val="ppt_y"/>
                                          </p:val>
                                        </p:tav>
                                        <p:tav tm="100000">
                                          <p:val>
                                            <p:strVal val="ppt_y+.1"/>
                                          </p:val>
                                        </p:tav>
                                      </p:tavLst>
                                    </p:anim>
                                    <p:set>
                                      <p:cBhvr>
                                        <p:cTn id="9"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6" name="Picture 5">
            <a:extLst>
              <a:ext uri="{FF2B5EF4-FFF2-40B4-BE49-F238E27FC236}">
                <a16:creationId xmlns:a16="http://schemas.microsoft.com/office/drawing/2014/main" id="{6CD658CB-1D46-8DB5-7885-A8E3AA20C23A}"/>
              </a:ext>
            </a:extLst>
          </p:cNvPr>
          <p:cNvPicPr>
            <a:picLocks noChangeAspect="1"/>
          </p:cNvPicPr>
          <p:nvPr/>
        </p:nvPicPr>
        <p:blipFill rotWithShape="1">
          <a:blip r:embed="rId4"/>
          <a:srcRect t="40502" r="1076"/>
          <a:stretch/>
        </p:blipFill>
        <p:spPr>
          <a:xfrm>
            <a:off x="0" y="1933754"/>
            <a:ext cx="12192000" cy="4432321"/>
          </a:xfrm>
          <a:prstGeom prst="rect">
            <a:avLst/>
          </a:prstGeom>
        </p:spPr>
      </p:pic>
    </p:spTree>
    <p:custDataLst>
      <p:tags r:id="rId1"/>
    </p:custDataLst>
    <p:extLst>
      <p:ext uri="{BB962C8B-B14F-4D97-AF65-F5344CB8AC3E}">
        <p14:creationId xmlns:p14="http://schemas.microsoft.com/office/powerpoint/2010/main" val="724156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29FFAF-B1EB-1B92-3623-BBF404057595}"/>
              </a:ext>
            </a:extLst>
          </p:cNvPr>
          <p:cNvSpPr/>
          <p:nvPr/>
        </p:nvSpPr>
        <p:spPr>
          <a:xfrm>
            <a:off x="0" y="1575955"/>
            <a:ext cx="12192000" cy="5282045"/>
          </a:xfrm>
          <a:prstGeom prst="rect">
            <a:avLst/>
          </a:prstGeom>
          <a:solidFill>
            <a:srgbClr val="F7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B0556F-9F0C-BDFE-12AA-B31A320FC5C0}"/>
              </a:ext>
            </a:extLst>
          </p:cNvPr>
          <p:cNvSpPr>
            <a:spLocks noGrp="1"/>
          </p:cNvSpPr>
          <p:nvPr>
            <p:ph type="title"/>
          </p:nvPr>
        </p:nvSpPr>
        <p:spPr/>
        <p:txBody>
          <a:bodyPr/>
          <a:lstStyle/>
          <a:p>
            <a:r>
              <a:rPr lang="en-US" b="1" dirty="0">
                <a:solidFill>
                  <a:schemeClr val="bg1"/>
                </a:solidFill>
              </a:rPr>
              <a:t>Inaccuracies</a:t>
            </a:r>
          </a:p>
        </p:txBody>
      </p:sp>
      <p:pic>
        <p:nvPicPr>
          <p:cNvPr id="5" name="Picture 4">
            <a:extLst>
              <a:ext uri="{FF2B5EF4-FFF2-40B4-BE49-F238E27FC236}">
                <a16:creationId xmlns:a16="http://schemas.microsoft.com/office/drawing/2014/main" id="{6F11DD46-BE6B-BCE8-4EC6-F6D00035999F}"/>
              </a:ext>
            </a:extLst>
          </p:cNvPr>
          <p:cNvPicPr>
            <a:picLocks noChangeAspect="1"/>
          </p:cNvPicPr>
          <p:nvPr/>
        </p:nvPicPr>
        <p:blipFill rotWithShape="1">
          <a:blip r:embed="rId4"/>
          <a:srcRect b="1282"/>
          <a:stretch/>
        </p:blipFill>
        <p:spPr>
          <a:xfrm>
            <a:off x="500062" y="1575955"/>
            <a:ext cx="10086975" cy="5235318"/>
          </a:xfrm>
          <a:prstGeom prst="rect">
            <a:avLst/>
          </a:prstGeom>
        </p:spPr>
      </p:pic>
    </p:spTree>
    <p:custDataLst>
      <p:tags r:id="rId1"/>
    </p:custDataLst>
    <p:extLst>
      <p:ext uri="{BB962C8B-B14F-4D97-AF65-F5344CB8AC3E}">
        <p14:creationId xmlns:p14="http://schemas.microsoft.com/office/powerpoint/2010/main" val="7358496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2E5AAB-91CC-5E6A-14B6-D094C3667B4D}"/>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a:t>
            </a:r>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Limitations</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p:txBody>
          <a:bodyPr>
            <a:normAutofit/>
          </a:bodyPr>
          <a:lstStyle/>
          <a:p>
            <a:r>
              <a:rPr lang="en-US" sz="3200" dirty="0">
                <a:solidFill>
                  <a:schemeClr val="bg1">
                    <a:lumMod val="50000"/>
                  </a:schemeClr>
                </a:solidFill>
              </a:rPr>
              <a:t>Inaccuracies</a:t>
            </a:r>
          </a:p>
          <a:p>
            <a:r>
              <a:rPr lang="en-US" sz="3200" dirty="0">
                <a:solidFill>
                  <a:schemeClr val="tx1"/>
                </a:solidFill>
              </a:rPr>
              <a:t>Bias</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3" name="Rectangle 2" descr="Warning">
            <a:extLst>
              <a:ext uri="{FF2B5EF4-FFF2-40B4-BE49-F238E27FC236}">
                <a16:creationId xmlns:a16="http://schemas.microsoft.com/office/drawing/2014/main" id="{3D03C458-D9C1-9237-D180-118166B92BB0}"/>
              </a:ext>
            </a:extLst>
          </p:cNvPr>
          <p:cNvSpPr/>
          <p:nvPr/>
        </p:nvSpPr>
        <p:spPr>
          <a:xfrm>
            <a:off x="5772604"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custDataLst>
      <p:tags r:id="rId1"/>
    </p:custDataLst>
    <p:extLst>
      <p:ext uri="{BB962C8B-B14F-4D97-AF65-F5344CB8AC3E}">
        <p14:creationId xmlns:p14="http://schemas.microsoft.com/office/powerpoint/2010/main" val="29982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5D161D-331E-220F-113D-967BCB99BF36}"/>
              </a:ext>
              <a:ext uri="{C183D7F6-B498-43B3-948B-1728B52AA6E4}">
                <adec:decorative xmlns:adec="http://schemas.microsoft.com/office/drawing/2017/decorative" val="1"/>
              </a:ext>
            </a:extLst>
          </p:cNvPr>
          <p:cNvPicPr>
            <a:picLocks noChangeAspect="1"/>
          </p:cNvPicPr>
          <p:nvPr/>
        </p:nvPicPr>
        <p:blipFill rotWithShape="1">
          <a:blip r:embed="rId4">
            <a:alphaModFix amt="88000"/>
            <a:extLst>
              <a:ext uri="{28A0092B-C50C-407E-A947-70E740481C1C}">
                <a14:useLocalDpi xmlns:a14="http://schemas.microsoft.com/office/drawing/2010/main" val="0"/>
              </a:ext>
            </a:extLst>
          </a:blip>
          <a:srcRect r="8255"/>
          <a:stretch/>
        </p:blipFill>
        <p:spPr>
          <a:xfrm>
            <a:off x="0" y="0"/>
            <a:ext cx="12192000" cy="6858000"/>
          </a:xfrm>
          <a:prstGeom prst="rect">
            <a:avLst/>
          </a:prstGeom>
        </p:spPr>
      </p:pic>
      <p:sp>
        <p:nvSpPr>
          <p:cNvPr id="3" name="Title 1">
            <a:extLst>
              <a:ext uri="{FF2B5EF4-FFF2-40B4-BE49-F238E27FC236}">
                <a16:creationId xmlns:a16="http://schemas.microsoft.com/office/drawing/2014/main" id="{B20A1C4E-9EA4-D4F8-4F30-76CE10669A64}"/>
              </a:ext>
            </a:extLst>
          </p:cNvPr>
          <p:cNvSpPr txBox="1">
            <a:spLocks/>
          </p:cNvSpPr>
          <p:nvPr/>
        </p:nvSpPr>
        <p:spPr>
          <a:xfrm>
            <a:off x="294140" y="374701"/>
            <a:ext cx="5362575" cy="901649"/>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rgbClr val="BECFD5"/>
                </a:solidFill>
                <a:effectLst/>
              </a:rPr>
              <a:t>Definitions</a:t>
            </a:r>
          </a:p>
        </p:txBody>
      </p:sp>
      <p:sp>
        <p:nvSpPr>
          <p:cNvPr id="4" name="Title 1">
            <a:extLst>
              <a:ext uri="{FF2B5EF4-FFF2-40B4-BE49-F238E27FC236}">
                <a16:creationId xmlns:a16="http://schemas.microsoft.com/office/drawing/2014/main" id="{E13C52AC-A6A3-2C71-2C79-03F01A3800AC}"/>
              </a:ext>
            </a:extLst>
          </p:cNvPr>
          <p:cNvSpPr txBox="1">
            <a:spLocks/>
          </p:cNvSpPr>
          <p:nvPr/>
        </p:nvSpPr>
        <p:spPr>
          <a:xfrm>
            <a:off x="294139" y="2174926"/>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effectLst/>
              </a:rPr>
              <a:t>Artificial Intelligence (AI)</a:t>
            </a:r>
          </a:p>
        </p:txBody>
      </p:sp>
    </p:spTree>
    <p:custDataLst>
      <p:tags r:id="rId1"/>
    </p:custDataLst>
    <p:extLst>
      <p:ext uri="{BB962C8B-B14F-4D97-AF65-F5344CB8AC3E}">
        <p14:creationId xmlns:p14="http://schemas.microsoft.com/office/powerpoint/2010/main" val="5144802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50B2C28-6BAD-FE99-CC55-C92111BC2655}"/>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Limitations</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a:xfrm>
            <a:off x="831850" y="4589463"/>
            <a:ext cx="5393459" cy="1894464"/>
          </a:xfrm>
        </p:spPr>
        <p:txBody>
          <a:bodyPr>
            <a:normAutofit/>
          </a:bodyPr>
          <a:lstStyle/>
          <a:p>
            <a:r>
              <a:rPr lang="en-US" sz="3200" dirty="0">
                <a:solidFill>
                  <a:schemeClr val="bg1">
                    <a:lumMod val="50000"/>
                  </a:schemeClr>
                </a:solidFill>
              </a:rPr>
              <a:t>Inaccuracies</a:t>
            </a:r>
          </a:p>
          <a:p>
            <a:r>
              <a:rPr lang="en-US" sz="3200" dirty="0">
                <a:solidFill>
                  <a:schemeClr val="bg1">
                    <a:lumMod val="50000"/>
                  </a:schemeClr>
                </a:solidFill>
              </a:rPr>
              <a:t>Bias</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3" name="Rectangle 2" descr="Warning">
            <a:extLst>
              <a:ext uri="{FF2B5EF4-FFF2-40B4-BE49-F238E27FC236}">
                <a16:creationId xmlns:a16="http://schemas.microsoft.com/office/drawing/2014/main" id="{3D03C458-D9C1-9237-D180-118166B92BB0}"/>
              </a:ext>
            </a:extLst>
          </p:cNvPr>
          <p:cNvSpPr/>
          <p:nvPr/>
        </p:nvSpPr>
        <p:spPr>
          <a:xfrm>
            <a:off x="5772604"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5" name="Text Placeholder 8">
            <a:extLst>
              <a:ext uri="{FF2B5EF4-FFF2-40B4-BE49-F238E27FC236}">
                <a16:creationId xmlns:a16="http://schemas.microsoft.com/office/drawing/2014/main" id="{30A72320-34EE-8826-DB94-DFDE3DC22D05}"/>
              </a:ext>
            </a:extLst>
          </p:cNvPr>
          <p:cNvSpPr txBox="1">
            <a:spLocks/>
          </p:cNvSpPr>
          <p:nvPr/>
        </p:nvSpPr>
        <p:spPr>
          <a:xfrm>
            <a:off x="6187439" y="4575608"/>
            <a:ext cx="5393459" cy="18944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3200" dirty="0">
                <a:solidFill>
                  <a:schemeClr val="tx1"/>
                </a:solidFill>
              </a:rPr>
              <a:t>Vulnerability</a:t>
            </a:r>
          </a:p>
        </p:txBody>
      </p:sp>
    </p:spTree>
    <p:custDataLst>
      <p:tags r:id="rId1"/>
    </p:custDataLst>
    <p:extLst>
      <p:ext uri="{BB962C8B-B14F-4D97-AF65-F5344CB8AC3E}">
        <p14:creationId xmlns:p14="http://schemas.microsoft.com/office/powerpoint/2010/main" val="106433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57F98-F18C-53FD-6B6E-9E4A85AA348C}"/>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Limitations</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3" name="Rectangle 2" descr="Warning">
            <a:extLst>
              <a:ext uri="{FF2B5EF4-FFF2-40B4-BE49-F238E27FC236}">
                <a16:creationId xmlns:a16="http://schemas.microsoft.com/office/drawing/2014/main" id="{3D03C458-D9C1-9237-D180-118166B92BB0}"/>
              </a:ext>
            </a:extLst>
          </p:cNvPr>
          <p:cNvSpPr/>
          <p:nvPr/>
        </p:nvSpPr>
        <p:spPr>
          <a:xfrm>
            <a:off x="5772604"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10" name="Text Placeholder 8">
            <a:extLst>
              <a:ext uri="{FF2B5EF4-FFF2-40B4-BE49-F238E27FC236}">
                <a16:creationId xmlns:a16="http://schemas.microsoft.com/office/drawing/2014/main" id="{0E4BE57B-1BE5-BADF-1F56-9BCC6BB3E4EA}"/>
              </a:ext>
            </a:extLst>
          </p:cNvPr>
          <p:cNvSpPr>
            <a:spLocks noGrp="1"/>
          </p:cNvSpPr>
          <p:nvPr>
            <p:ph type="body" idx="1"/>
          </p:nvPr>
        </p:nvSpPr>
        <p:spPr>
          <a:xfrm>
            <a:off x="831850" y="4589463"/>
            <a:ext cx="5393459" cy="1894464"/>
          </a:xfrm>
        </p:spPr>
        <p:txBody>
          <a:bodyPr>
            <a:normAutofit/>
          </a:bodyPr>
          <a:lstStyle/>
          <a:p>
            <a:r>
              <a:rPr lang="en-US" sz="3200" dirty="0">
                <a:solidFill>
                  <a:schemeClr val="bg1">
                    <a:lumMod val="50000"/>
                  </a:schemeClr>
                </a:solidFill>
              </a:rPr>
              <a:t>Inaccuracies</a:t>
            </a:r>
          </a:p>
          <a:p>
            <a:r>
              <a:rPr lang="en-US" sz="3200" dirty="0">
                <a:solidFill>
                  <a:schemeClr val="bg1">
                    <a:lumMod val="50000"/>
                  </a:schemeClr>
                </a:solidFill>
              </a:rPr>
              <a:t>Bias</a:t>
            </a:r>
          </a:p>
        </p:txBody>
      </p:sp>
      <p:sp>
        <p:nvSpPr>
          <p:cNvPr id="11" name="Text Placeholder 8">
            <a:extLst>
              <a:ext uri="{FF2B5EF4-FFF2-40B4-BE49-F238E27FC236}">
                <a16:creationId xmlns:a16="http://schemas.microsoft.com/office/drawing/2014/main" id="{7D6A646B-6767-69CD-88C5-96B82991B7DE}"/>
              </a:ext>
            </a:extLst>
          </p:cNvPr>
          <p:cNvSpPr txBox="1">
            <a:spLocks/>
          </p:cNvSpPr>
          <p:nvPr/>
        </p:nvSpPr>
        <p:spPr>
          <a:xfrm>
            <a:off x="6187439" y="4575608"/>
            <a:ext cx="5393459" cy="18944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3200" dirty="0">
                <a:solidFill>
                  <a:schemeClr val="bg1">
                    <a:lumMod val="50000"/>
                  </a:schemeClr>
                </a:solidFill>
              </a:rPr>
              <a:t>Vulnerability</a:t>
            </a:r>
          </a:p>
          <a:p>
            <a:r>
              <a:rPr lang="en-US" sz="3200" dirty="0">
                <a:solidFill>
                  <a:schemeClr val="tx1"/>
                </a:solidFill>
              </a:rPr>
              <a:t>Lack of Creativity</a:t>
            </a:r>
          </a:p>
        </p:txBody>
      </p:sp>
    </p:spTree>
    <p:custDataLst>
      <p:tags r:id="rId1"/>
    </p:custDataLst>
    <p:extLst>
      <p:ext uri="{BB962C8B-B14F-4D97-AF65-F5344CB8AC3E}">
        <p14:creationId xmlns:p14="http://schemas.microsoft.com/office/powerpoint/2010/main" val="293299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6C40CE-CB15-AEBE-3798-DF70F29F126A}"/>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Learning Tool</a:t>
            </a: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6" name="Rectangle 5" descr="Head with Gears">
            <a:extLst>
              <a:ext uri="{FF2B5EF4-FFF2-40B4-BE49-F238E27FC236}">
                <a16:creationId xmlns:a16="http://schemas.microsoft.com/office/drawing/2014/main" id="{8AB91C88-7E5C-FC58-8196-9B4CEC94A0C8}"/>
              </a:ext>
            </a:extLst>
          </p:cNvPr>
          <p:cNvSpPr/>
          <p:nvPr/>
        </p:nvSpPr>
        <p:spPr>
          <a:xfrm>
            <a:off x="5810473"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11" name="Text Placeholder 10">
            <a:extLst>
              <a:ext uri="{FF2B5EF4-FFF2-40B4-BE49-F238E27FC236}">
                <a16:creationId xmlns:a16="http://schemas.microsoft.com/office/drawing/2014/main" id="{6A987CD3-76EC-DBFC-CEC6-89D39FC4A2DA}"/>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6869204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Brainstorming/Idea Generation</a:t>
            </a:r>
          </a:p>
        </p:txBody>
      </p:sp>
    </p:spTree>
    <p:custDataLst>
      <p:tags r:id="rId1"/>
    </p:custDataLst>
    <p:extLst>
      <p:ext uri="{BB962C8B-B14F-4D97-AF65-F5344CB8AC3E}">
        <p14:creationId xmlns:p14="http://schemas.microsoft.com/office/powerpoint/2010/main" val="132814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Brainstorming/Idea Generation</a:t>
            </a:r>
          </a:p>
          <a:p>
            <a:r>
              <a:rPr lang="en-US" dirty="0"/>
              <a:t>Critical Thinking becomes imperative</a:t>
            </a:r>
          </a:p>
        </p:txBody>
      </p:sp>
    </p:spTree>
    <p:custDataLst>
      <p:tags r:id="rId1"/>
    </p:custDataLst>
    <p:extLst>
      <p:ext uri="{BB962C8B-B14F-4D97-AF65-F5344CB8AC3E}">
        <p14:creationId xmlns:p14="http://schemas.microsoft.com/office/powerpoint/2010/main" val="4104122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Brainstorming/Idea Generation</a:t>
            </a:r>
          </a:p>
          <a:p>
            <a:r>
              <a:rPr lang="en-US" dirty="0"/>
              <a:t>Critical Thinking becomes imperative</a:t>
            </a:r>
          </a:p>
          <a:p>
            <a:r>
              <a:rPr lang="en-US" dirty="0"/>
              <a:t>Activism</a:t>
            </a:r>
          </a:p>
        </p:txBody>
      </p:sp>
    </p:spTree>
    <p:custDataLst>
      <p:tags r:id="rId1"/>
    </p:custDataLst>
    <p:extLst>
      <p:ext uri="{BB962C8B-B14F-4D97-AF65-F5344CB8AC3E}">
        <p14:creationId xmlns:p14="http://schemas.microsoft.com/office/powerpoint/2010/main" val="360813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B47E91-BADE-611F-F69C-191CD3AFD4EA}"/>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CF8EBB-FC60-6522-0B34-FE3E5542C569}"/>
              </a:ext>
            </a:extLst>
          </p:cNvPr>
          <p:cNvSpPr>
            <a:spLocks noGrp="1"/>
          </p:cNvSpPr>
          <p:nvPr>
            <p:ph type="title"/>
          </p:nvPr>
        </p:nvSpPr>
        <p:spPr/>
        <p:txBody>
          <a:bodyPr/>
          <a:lstStyle/>
          <a:p>
            <a:r>
              <a:rPr lang="en-US" b="1" dirty="0">
                <a:solidFill>
                  <a:schemeClr val="bg1"/>
                </a:solidFill>
              </a:rPr>
              <a:t>Feedback</a:t>
            </a:r>
          </a:p>
        </p:txBody>
      </p:sp>
      <p:pic>
        <p:nvPicPr>
          <p:cNvPr id="8" name="Picture 7">
            <a:extLst>
              <a:ext uri="{FF2B5EF4-FFF2-40B4-BE49-F238E27FC236}">
                <a16:creationId xmlns:a16="http://schemas.microsoft.com/office/drawing/2014/main" id="{C13A5DC4-D348-3BFD-7693-808DE88368B8}"/>
              </a:ext>
            </a:extLst>
          </p:cNvPr>
          <p:cNvPicPr>
            <a:picLocks noChangeAspect="1"/>
          </p:cNvPicPr>
          <p:nvPr/>
        </p:nvPicPr>
        <p:blipFill rotWithShape="1">
          <a:blip r:embed="rId4"/>
          <a:srcRect l="4448" t="14841" r="9022" b="17168"/>
          <a:stretch/>
        </p:blipFill>
        <p:spPr>
          <a:xfrm>
            <a:off x="838200" y="2116065"/>
            <a:ext cx="10921533" cy="4201824"/>
          </a:xfrm>
          <a:prstGeom prst="rect">
            <a:avLst/>
          </a:prstGeom>
        </p:spPr>
      </p:pic>
    </p:spTree>
    <p:custDataLst>
      <p:tags r:id="rId1"/>
    </p:custDataLst>
    <p:extLst>
      <p:ext uri="{BB962C8B-B14F-4D97-AF65-F5344CB8AC3E}">
        <p14:creationId xmlns:p14="http://schemas.microsoft.com/office/powerpoint/2010/main" val="30697842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 – Rowing not Drifting </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Students First</a:t>
            </a:r>
          </a:p>
        </p:txBody>
      </p:sp>
    </p:spTree>
    <p:custDataLst>
      <p:tags r:id="rId1"/>
    </p:custDataLst>
    <p:extLst>
      <p:ext uri="{BB962C8B-B14F-4D97-AF65-F5344CB8AC3E}">
        <p14:creationId xmlns:p14="http://schemas.microsoft.com/office/powerpoint/2010/main" val="374456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 – Rowing not Drifting </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Students First</a:t>
            </a:r>
          </a:p>
          <a:p>
            <a:r>
              <a:rPr lang="en-US" dirty="0"/>
              <a:t>Empower Inclusivity</a:t>
            </a:r>
          </a:p>
        </p:txBody>
      </p:sp>
    </p:spTree>
    <p:custDataLst>
      <p:tags r:id="rId1"/>
    </p:custDataLst>
    <p:extLst>
      <p:ext uri="{BB962C8B-B14F-4D97-AF65-F5344CB8AC3E}">
        <p14:creationId xmlns:p14="http://schemas.microsoft.com/office/powerpoint/2010/main" val="1219672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 – Rowing not Drifting </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Students First</a:t>
            </a:r>
          </a:p>
          <a:p>
            <a:r>
              <a:rPr lang="en-US" dirty="0"/>
              <a:t>Empower Inclusivity</a:t>
            </a:r>
          </a:p>
          <a:p>
            <a:r>
              <a:rPr lang="en-US" dirty="0"/>
              <a:t>Enhance &amp; Invest</a:t>
            </a:r>
          </a:p>
        </p:txBody>
      </p:sp>
    </p:spTree>
    <p:custDataLst>
      <p:tags r:id="rId1"/>
    </p:custDataLst>
    <p:extLst>
      <p:ext uri="{BB962C8B-B14F-4D97-AF65-F5344CB8AC3E}">
        <p14:creationId xmlns:p14="http://schemas.microsoft.com/office/powerpoint/2010/main" val="199397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5D161D-331E-220F-113D-967BCB99BF3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4">
            <a:alphaModFix amt="60000"/>
            <a:extLst>
              <a:ext uri="{28A0092B-C50C-407E-A947-70E740481C1C}">
                <a14:useLocalDpi xmlns:a14="http://schemas.microsoft.com/office/drawing/2010/main" val="0"/>
              </a:ext>
            </a:extLst>
          </a:blip>
          <a:srcRect l="8144" t="28597" r="27511" b="1266"/>
          <a:stretch/>
        </p:blipFill>
        <p:spPr>
          <a:xfrm>
            <a:off x="1" y="0"/>
            <a:ext cx="12192000" cy="6858001"/>
          </a:xfrm>
          <a:prstGeom prst="rect">
            <a:avLst/>
          </a:prstGeom>
        </p:spPr>
      </p:pic>
      <p:sp>
        <p:nvSpPr>
          <p:cNvPr id="3" name="Title 1">
            <a:extLst>
              <a:ext uri="{FF2B5EF4-FFF2-40B4-BE49-F238E27FC236}">
                <a16:creationId xmlns:a16="http://schemas.microsoft.com/office/drawing/2014/main" id="{B20A1C4E-9EA4-D4F8-4F30-76CE10669A64}"/>
              </a:ext>
            </a:extLst>
          </p:cNvPr>
          <p:cNvSpPr txBox="1">
            <a:spLocks/>
          </p:cNvSpPr>
          <p:nvPr/>
        </p:nvSpPr>
        <p:spPr>
          <a:xfrm>
            <a:off x="294140" y="374701"/>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effectLst/>
              </a:rPr>
              <a:t>Definitions</a:t>
            </a:r>
          </a:p>
        </p:txBody>
      </p:sp>
      <p:sp>
        <p:nvSpPr>
          <p:cNvPr id="4" name="Title 1">
            <a:extLst>
              <a:ext uri="{FF2B5EF4-FFF2-40B4-BE49-F238E27FC236}">
                <a16:creationId xmlns:a16="http://schemas.microsoft.com/office/drawing/2014/main" id="{E13C52AC-A6A3-2C71-2C79-03F01A3800AC}"/>
              </a:ext>
            </a:extLst>
          </p:cNvPr>
          <p:cNvSpPr txBox="1">
            <a:spLocks/>
          </p:cNvSpPr>
          <p:nvPr/>
        </p:nvSpPr>
        <p:spPr>
          <a:xfrm>
            <a:off x="294139" y="2174926"/>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Artificial Intelligence (AI)</a:t>
            </a:r>
          </a:p>
        </p:txBody>
      </p:sp>
      <p:pic>
        <p:nvPicPr>
          <p:cNvPr id="10" name="Picture 9" descr="A picture containing wire&#10;&#10;Description automatically generated">
            <a:extLst>
              <a:ext uri="{FF2B5EF4-FFF2-40B4-BE49-F238E27FC236}">
                <a16:creationId xmlns:a16="http://schemas.microsoft.com/office/drawing/2014/main" id="{E7A1272F-8C98-7958-8EBA-AD7E30480BCE}"/>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1168400" y="1276350"/>
            <a:ext cx="11023599" cy="5564823"/>
          </a:xfrm>
          <a:prstGeom prst="rect">
            <a:avLst/>
          </a:prstGeom>
        </p:spPr>
      </p:pic>
      <p:sp>
        <p:nvSpPr>
          <p:cNvPr id="11" name="Title 1">
            <a:extLst>
              <a:ext uri="{FF2B5EF4-FFF2-40B4-BE49-F238E27FC236}">
                <a16:creationId xmlns:a16="http://schemas.microsoft.com/office/drawing/2014/main" id="{0A4088F4-320D-09CD-77D1-3FC404B45F87}"/>
              </a:ext>
            </a:extLst>
          </p:cNvPr>
          <p:cNvSpPr txBox="1">
            <a:spLocks/>
          </p:cNvSpPr>
          <p:nvPr/>
        </p:nvSpPr>
        <p:spPr>
          <a:xfrm>
            <a:off x="294138" y="3133828"/>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effectLst/>
              </a:rPr>
              <a:t>Machine Learning</a:t>
            </a:r>
          </a:p>
        </p:txBody>
      </p:sp>
    </p:spTree>
    <p:custDataLst>
      <p:tags r:id="rId1"/>
    </p:custDataLst>
    <p:extLst>
      <p:ext uri="{BB962C8B-B14F-4D97-AF65-F5344CB8AC3E}">
        <p14:creationId xmlns:p14="http://schemas.microsoft.com/office/powerpoint/2010/main" val="384365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 – Rowing not Drifting </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Students First</a:t>
            </a:r>
          </a:p>
          <a:p>
            <a:r>
              <a:rPr lang="en-US" dirty="0"/>
              <a:t>Empower Inclusivity</a:t>
            </a:r>
          </a:p>
          <a:p>
            <a:r>
              <a:rPr lang="en-US" dirty="0"/>
              <a:t>Enhance &amp; Invest</a:t>
            </a:r>
          </a:p>
          <a:p>
            <a:r>
              <a:rPr lang="en-US" dirty="0"/>
              <a:t>Innovate &amp; Create</a:t>
            </a:r>
          </a:p>
        </p:txBody>
      </p:sp>
    </p:spTree>
    <p:custDataLst>
      <p:tags r:id="rId1"/>
    </p:custDataLst>
    <p:extLst>
      <p:ext uri="{BB962C8B-B14F-4D97-AF65-F5344CB8AC3E}">
        <p14:creationId xmlns:p14="http://schemas.microsoft.com/office/powerpoint/2010/main" val="51270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913AD-161F-046F-2DE4-B423937692FE}"/>
              </a:ext>
            </a:extLst>
          </p:cNvPr>
          <p:cNvSpPr>
            <a:spLocks noGrp="1" noRot="1" noMove="1" noResize="1" noEditPoints="1" noAdjustHandles="1" noChangeArrowheads="1" noChangeShapeType="1"/>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63B27-56FC-7E37-AE41-C747B2BAA550}"/>
              </a:ext>
            </a:extLst>
          </p:cNvPr>
          <p:cNvSpPr>
            <a:spLocks noGrp="1"/>
          </p:cNvSpPr>
          <p:nvPr>
            <p:ph type="title"/>
          </p:nvPr>
        </p:nvSpPr>
        <p:spPr/>
        <p:txBody>
          <a:bodyPr/>
          <a:lstStyle/>
          <a:p>
            <a:r>
              <a:rPr lang="en-US" b="1" dirty="0">
                <a:solidFill>
                  <a:schemeClr val="bg1"/>
                </a:solidFill>
              </a:rPr>
              <a:t>Learning Tool – Rowing not Drifting </a:t>
            </a:r>
          </a:p>
        </p:txBody>
      </p:sp>
      <p:sp>
        <p:nvSpPr>
          <p:cNvPr id="3" name="Content Placeholder 2">
            <a:extLst>
              <a:ext uri="{FF2B5EF4-FFF2-40B4-BE49-F238E27FC236}">
                <a16:creationId xmlns:a16="http://schemas.microsoft.com/office/drawing/2014/main" id="{C7D1D61A-56CE-64D4-2693-7F9C203E7839}"/>
              </a:ext>
            </a:extLst>
          </p:cNvPr>
          <p:cNvSpPr>
            <a:spLocks noGrp="1"/>
          </p:cNvSpPr>
          <p:nvPr>
            <p:ph idx="1"/>
          </p:nvPr>
        </p:nvSpPr>
        <p:spPr/>
        <p:txBody>
          <a:bodyPr>
            <a:normAutofit/>
          </a:bodyPr>
          <a:lstStyle/>
          <a:p>
            <a:r>
              <a:rPr lang="en-US" dirty="0"/>
              <a:t>Students First</a:t>
            </a:r>
          </a:p>
          <a:p>
            <a:r>
              <a:rPr lang="en-US" dirty="0"/>
              <a:t>Empower Inclusivity</a:t>
            </a:r>
          </a:p>
          <a:p>
            <a:r>
              <a:rPr lang="en-US" dirty="0"/>
              <a:t>Enhance &amp; Invest</a:t>
            </a:r>
          </a:p>
          <a:p>
            <a:r>
              <a:rPr lang="en-US" dirty="0"/>
              <a:t>Innovate &amp; Create</a:t>
            </a:r>
          </a:p>
          <a:p>
            <a:r>
              <a:rPr lang="en-US" dirty="0"/>
              <a:t>Connect &amp; Celebrate</a:t>
            </a:r>
          </a:p>
        </p:txBody>
      </p:sp>
    </p:spTree>
    <p:custDataLst>
      <p:tags r:id="rId1"/>
    </p:custDataLst>
    <p:extLst>
      <p:ext uri="{BB962C8B-B14F-4D97-AF65-F5344CB8AC3E}">
        <p14:creationId xmlns:p14="http://schemas.microsoft.com/office/powerpoint/2010/main" val="230311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20B977-C0DC-8EFA-E7B4-129F08FA5DB2}"/>
              </a:ext>
            </a:extLst>
          </p:cNvPr>
          <p:cNvSpPr/>
          <p:nvPr/>
        </p:nvSpPr>
        <p:spPr>
          <a:xfrm>
            <a:off x="0" y="3740727"/>
            <a:ext cx="12192000" cy="3117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C462A1-7473-CBC1-C12D-C7BF51D1EE03}"/>
              </a:ext>
            </a:extLst>
          </p:cNvPr>
          <p:cNvSpPr>
            <a:spLocks noGrp="1"/>
          </p:cNvSpPr>
          <p:nvPr>
            <p:ph type="title"/>
          </p:nvPr>
        </p:nvSpPr>
        <p:spPr/>
        <p:txBody>
          <a:bodyPr anchor="ctr">
            <a:normAutofit/>
          </a:bodyPr>
          <a:lstStyle/>
          <a:p>
            <a:pPr algn="ctr"/>
            <a:r>
              <a:rPr lang="en-US" sz="4800" b="1" dirty="0">
                <a:solidFill>
                  <a:schemeClr val="bg1"/>
                </a:solidFill>
              </a:rPr>
              <a:t>Discussion</a:t>
            </a:r>
          </a:p>
        </p:txBody>
      </p:sp>
      <p:sp>
        <p:nvSpPr>
          <p:cNvPr id="9" name="Text Placeholder 8">
            <a:extLst>
              <a:ext uri="{FF2B5EF4-FFF2-40B4-BE49-F238E27FC236}">
                <a16:creationId xmlns:a16="http://schemas.microsoft.com/office/drawing/2014/main" id="{AAEB2DBC-E183-861A-8D59-8BE419140155}"/>
              </a:ext>
            </a:extLst>
          </p:cNvPr>
          <p:cNvSpPr>
            <a:spLocks noGrp="1"/>
          </p:cNvSpPr>
          <p:nvPr>
            <p:ph type="body" idx="1"/>
          </p:nvPr>
        </p:nvSpPr>
        <p:spPr>
          <a:xfrm>
            <a:off x="831850" y="4352131"/>
            <a:ext cx="10515600" cy="1894464"/>
          </a:xfrm>
        </p:spPr>
        <p:txBody>
          <a:bodyPr>
            <a:normAutofit fontScale="92500" lnSpcReduction="10000"/>
          </a:bodyPr>
          <a:lstStyle/>
          <a:p>
            <a:r>
              <a:rPr lang="en-US" sz="7200" dirty="0">
                <a:solidFill>
                  <a:schemeClr val="tx1"/>
                </a:solidFill>
              </a:rPr>
              <a:t>Let’s have a chat </a:t>
            </a:r>
            <a:br>
              <a:rPr lang="en-US" sz="7200" dirty="0">
                <a:solidFill>
                  <a:schemeClr val="tx1"/>
                </a:solidFill>
              </a:rPr>
            </a:br>
            <a:r>
              <a:rPr lang="en-US" sz="7200" dirty="0">
                <a:solidFill>
                  <a:schemeClr val="tx1"/>
                </a:solidFill>
              </a:rPr>
              <a:t>among just us humans</a:t>
            </a:r>
            <a:endParaRPr lang="en-US" sz="3200" dirty="0">
              <a:solidFill>
                <a:schemeClr val="tx1"/>
              </a:solidFill>
            </a:endParaRPr>
          </a:p>
        </p:txBody>
      </p:sp>
      <p:sp>
        <p:nvSpPr>
          <p:cNvPr id="7" name="Oval 6">
            <a:extLst>
              <a:ext uri="{FF2B5EF4-FFF2-40B4-BE49-F238E27FC236}">
                <a16:creationId xmlns:a16="http://schemas.microsoft.com/office/drawing/2014/main" id="{4C08DA99-5190-F58B-68F6-84D3A3555907}"/>
              </a:ext>
            </a:extLst>
          </p:cNvPr>
          <p:cNvSpPr/>
          <p:nvPr/>
        </p:nvSpPr>
        <p:spPr>
          <a:xfrm>
            <a:off x="5464441" y="768350"/>
            <a:ext cx="1445998" cy="1445998"/>
          </a:xfrm>
          <a:prstGeom prst="ellipse">
            <a:avLst/>
          </a:prstGeom>
          <a:solidFill>
            <a:schemeClr val="tx1"/>
          </a:solidFill>
        </p:spPr>
        <p:style>
          <a:lnRef idx="0">
            <a:schemeClr val="lt2">
              <a:alpha val="0"/>
              <a:hueOff val="0"/>
              <a:satOff val="0"/>
              <a:lumOff val="0"/>
              <a:alphaOff val="0"/>
            </a:schemeClr>
          </a:lnRef>
          <a:fillRef idx="1">
            <a:scrgbClr r="0" g="0" b="0"/>
          </a:fillRef>
          <a:effectRef idx="0">
            <a:schemeClr val="dk2">
              <a:hueOff val="0"/>
              <a:satOff val="0"/>
              <a:lumOff val="0"/>
              <a:alphaOff val="0"/>
            </a:schemeClr>
          </a:effectRef>
          <a:fontRef idx="minor"/>
        </p:style>
      </p:sp>
      <p:sp>
        <p:nvSpPr>
          <p:cNvPr id="3" name="Rectangle 2" descr="Questions">
            <a:extLst>
              <a:ext uri="{FF2B5EF4-FFF2-40B4-BE49-F238E27FC236}">
                <a16:creationId xmlns:a16="http://schemas.microsoft.com/office/drawing/2014/main" id="{7FA72E1A-AE33-CCFF-0AEC-DDE4283174F2}"/>
              </a:ext>
            </a:extLst>
          </p:cNvPr>
          <p:cNvSpPr/>
          <p:nvPr/>
        </p:nvSpPr>
        <p:spPr>
          <a:xfrm>
            <a:off x="5772604" y="1076513"/>
            <a:ext cx="829671" cy="82967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custDataLst>
      <p:tags r:id="rId1"/>
    </p:custDataLst>
    <p:extLst>
      <p:ext uri="{BB962C8B-B14F-4D97-AF65-F5344CB8AC3E}">
        <p14:creationId xmlns:p14="http://schemas.microsoft.com/office/powerpoint/2010/main" val="31374781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 3" title="Volcano erupting">
            <a:hlinkClick r:id="" action="ppaction://media"/>
            <a:extLst>
              <a:ext uri="{FF2B5EF4-FFF2-40B4-BE49-F238E27FC236}">
                <a16:creationId xmlns:a16="http://schemas.microsoft.com/office/drawing/2014/main" id="{38E82B2C-E170-719E-60BC-CE5E29C2D8FE}"/>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BFFF32-C58D-CB98-A033-147416C61306}"/>
              </a:ext>
            </a:extLst>
          </p:cNvPr>
          <p:cNvSpPr>
            <a:spLocks noGrp="1"/>
          </p:cNvSpPr>
          <p:nvPr>
            <p:ph type="title"/>
          </p:nvPr>
        </p:nvSpPr>
        <p:spPr/>
        <p:txBody>
          <a:bodyPr>
            <a:normAutofit/>
          </a:bodyPr>
          <a:lstStyle/>
          <a:p>
            <a:r>
              <a:rPr lang="en-US" b="1" dirty="0">
                <a:solidFill>
                  <a:schemeClr val="bg1"/>
                </a:solidFill>
              </a:rPr>
              <a:t>What are your burning questions?</a:t>
            </a:r>
          </a:p>
        </p:txBody>
      </p:sp>
    </p:spTree>
    <p:custDataLst>
      <p:tags r:id="rId1"/>
    </p:custDataLst>
    <p:extLst>
      <p:ext uri="{BB962C8B-B14F-4D97-AF65-F5344CB8AC3E}">
        <p14:creationId xmlns:p14="http://schemas.microsoft.com/office/powerpoint/2010/main" val="838276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9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FFF32-C58D-CB98-A033-147416C61306}"/>
              </a:ext>
            </a:extLst>
          </p:cNvPr>
          <p:cNvSpPr>
            <a:spLocks noGrp="1"/>
          </p:cNvSpPr>
          <p:nvPr>
            <p:ph type="title"/>
          </p:nvPr>
        </p:nvSpPr>
        <p:spPr/>
        <p:txBody>
          <a:bodyPr>
            <a:normAutofit/>
          </a:bodyPr>
          <a:lstStyle/>
          <a:p>
            <a:r>
              <a:rPr lang="en-US" b="1" dirty="0">
                <a:solidFill>
                  <a:schemeClr val="bg1"/>
                </a:solidFill>
              </a:rPr>
              <a:t>What are your burning questions?</a:t>
            </a:r>
          </a:p>
        </p:txBody>
      </p:sp>
    </p:spTree>
    <p:custDataLst>
      <p:tags r:id="rId1"/>
    </p:custDataLst>
    <p:extLst>
      <p:ext uri="{BB962C8B-B14F-4D97-AF65-F5344CB8AC3E}">
        <p14:creationId xmlns:p14="http://schemas.microsoft.com/office/powerpoint/2010/main" val="3458214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D711430-C265-4BA3-4D6F-90DB8E85DE5C}"/>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BFFF32-C58D-CB98-A033-147416C61306}"/>
              </a:ext>
            </a:extLst>
          </p:cNvPr>
          <p:cNvSpPr>
            <a:spLocks noGrp="1"/>
          </p:cNvSpPr>
          <p:nvPr>
            <p:ph type="title"/>
          </p:nvPr>
        </p:nvSpPr>
        <p:spPr/>
        <p:txBody>
          <a:bodyPr>
            <a:normAutofit/>
          </a:bodyPr>
          <a:lstStyle/>
          <a:p>
            <a:r>
              <a:rPr lang="en-US" b="1" dirty="0">
                <a:solidFill>
                  <a:schemeClr val="bg1"/>
                </a:solidFill>
              </a:rPr>
              <a:t>In Conclusion</a:t>
            </a:r>
          </a:p>
        </p:txBody>
      </p:sp>
      <p:sp>
        <p:nvSpPr>
          <p:cNvPr id="7" name="Content Placeholder 6">
            <a:extLst>
              <a:ext uri="{FF2B5EF4-FFF2-40B4-BE49-F238E27FC236}">
                <a16:creationId xmlns:a16="http://schemas.microsoft.com/office/drawing/2014/main" id="{99FBEEF4-4E9A-BC79-5DFA-0034B75C3273}"/>
              </a:ext>
            </a:extLst>
          </p:cNvPr>
          <p:cNvSpPr>
            <a:spLocks noGrp="1"/>
          </p:cNvSpPr>
          <p:nvPr>
            <p:ph sz="half" idx="2"/>
          </p:nvPr>
        </p:nvSpPr>
        <p:spPr>
          <a:xfrm>
            <a:off x="2485737" y="3291392"/>
            <a:ext cx="8868063" cy="1965903"/>
          </a:xfrm>
        </p:spPr>
        <p:txBody>
          <a:bodyPr anchor="ctr"/>
          <a:lstStyle/>
          <a:p>
            <a:pPr marL="0" indent="0">
              <a:buNone/>
            </a:pPr>
            <a:r>
              <a:rPr lang="en-US" dirty="0"/>
              <a:t>Link to IDD Chatbot Response in the chat</a:t>
            </a:r>
          </a:p>
        </p:txBody>
      </p:sp>
      <p:pic>
        <p:nvPicPr>
          <p:cNvPr id="5" name="Graphic 4">
            <a:extLst>
              <a:ext uri="{FF2B5EF4-FFF2-40B4-BE49-F238E27FC236}">
                <a16:creationId xmlns:a16="http://schemas.microsoft.com/office/drawing/2014/main" id="{220F9343-3B9D-C648-EF1A-25D8FFE69C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5101" y="3176659"/>
            <a:ext cx="2080636" cy="2080636"/>
          </a:xfrm>
          <a:prstGeom prst="rect">
            <a:avLst/>
          </a:prstGeom>
        </p:spPr>
      </p:pic>
    </p:spTree>
    <p:custDataLst>
      <p:tags r:id="rId1"/>
    </p:custDataLst>
    <p:extLst>
      <p:ext uri="{BB962C8B-B14F-4D97-AF65-F5344CB8AC3E}">
        <p14:creationId xmlns:p14="http://schemas.microsoft.com/office/powerpoint/2010/main" val="1254322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CF263-1132-D769-BD42-01449D4B64FC}"/>
              </a:ext>
            </a:extLst>
          </p:cNvPr>
          <p:cNvSpPr>
            <a:spLocks noGrp="1"/>
          </p:cNvSpPr>
          <p:nvPr>
            <p:ph type="title"/>
          </p:nvPr>
        </p:nvSpPr>
        <p:spPr/>
        <p:txBody>
          <a:bodyPr>
            <a:normAutofit/>
          </a:bodyPr>
          <a:lstStyle/>
          <a:p>
            <a:r>
              <a:rPr lang="en-US" sz="6600" dirty="0">
                <a:solidFill>
                  <a:schemeClr val="bg1"/>
                </a:solidFill>
                <a:effectLst/>
                <a:latin typeface="Calibri Light" panose="020F0302020204030204" pitchFamily="34" charset="0"/>
                <a:ea typeface="Calibri" panose="020F0502020204030204" pitchFamily="34" charset="0"/>
              </a:rPr>
              <a:t>This isn’t going to be </a:t>
            </a:r>
            <a:br>
              <a:rPr lang="en-US" sz="6600" dirty="0">
                <a:solidFill>
                  <a:schemeClr val="bg1"/>
                </a:solidFill>
                <a:effectLst/>
                <a:latin typeface="Calibri Light" panose="020F0302020204030204" pitchFamily="34" charset="0"/>
                <a:ea typeface="Calibri" panose="020F0502020204030204" pitchFamily="34" charset="0"/>
              </a:rPr>
            </a:br>
            <a:r>
              <a:rPr lang="en-US" sz="6600" dirty="0">
                <a:solidFill>
                  <a:schemeClr val="bg1"/>
                </a:solidFill>
                <a:effectLst/>
                <a:latin typeface="Calibri Light" panose="020F0302020204030204" pitchFamily="34" charset="0"/>
                <a:ea typeface="Calibri" panose="020F0502020204030204" pitchFamily="34" charset="0"/>
              </a:rPr>
              <a:t>the last innovation </a:t>
            </a:r>
            <a:br>
              <a:rPr lang="en-US" sz="6600" dirty="0">
                <a:solidFill>
                  <a:schemeClr val="bg1"/>
                </a:solidFill>
                <a:effectLst/>
                <a:latin typeface="Calibri Light" panose="020F0302020204030204" pitchFamily="34" charset="0"/>
                <a:ea typeface="Calibri" panose="020F0502020204030204" pitchFamily="34" charset="0"/>
              </a:rPr>
            </a:br>
            <a:r>
              <a:rPr lang="en-US" sz="6600" dirty="0">
                <a:solidFill>
                  <a:schemeClr val="bg1"/>
                </a:solidFill>
                <a:effectLst/>
                <a:latin typeface="Calibri Light" panose="020F0302020204030204" pitchFamily="34" charset="0"/>
                <a:ea typeface="Calibri" panose="020F0502020204030204" pitchFamily="34" charset="0"/>
              </a:rPr>
              <a:t>we have to deal with.</a:t>
            </a:r>
            <a:endParaRPr lang="en-US" sz="28700" dirty="0">
              <a:solidFill>
                <a:schemeClr val="bg1"/>
              </a:solidFill>
            </a:endParaRPr>
          </a:p>
        </p:txBody>
      </p:sp>
      <p:sp>
        <p:nvSpPr>
          <p:cNvPr id="5" name="Text Placeholder 4">
            <a:extLst>
              <a:ext uri="{FF2B5EF4-FFF2-40B4-BE49-F238E27FC236}">
                <a16:creationId xmlns:a16="http://schemas.microsoft.com/office/drawing/2014/main" id="{9BFDE69D-A98F-B5B2-E782-D27D8DB64706}"/>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749460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5D161D-331E-220F-113D-967BCB99BF3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4">
            <a:alphaModFix amt="60000"/>
            <a:extLst>
              <a:ext uri="{28A0092B-C50C-407E-A947-70E740481C1C}">
                <a14:useLocalDpi xmlns:a14="http://schemas.microsoft.com/office/drawing/2010/main" val="0"/>
              </a:ext>
            </a:extLst>
          </a:blip>
          <a:srcRect l="8144" t="28597" r="27511" b="1266"/>
          <a:stretch/>
        </p:blipFill>
        <p:spPr>
          <a:xfrm>
            <a:off x="1" y="0"/>
            <a:ext cx="12192000" cy="6858001"/>
          </a:xfrm>
          <a:prstGeom prst="rect">
            <a:avLst/>
          </a:prstGeom>
        </p:spPr>
      </p:pic>
      <p:sp>
        <p:nvSpPr>
          <p:cNvPr id="3" name="Title 1">
            <a:extLst>
              <a:ext uri="{FF2B5EF4-FFF2-40B4-BE49-F238E27FC236}">
                <a16:creationId xmlns:a16="http://schemas.microsoft.com/office/drawing/2014/main" id="{B20A1C4E-9EA4-D4F8-4F30-76CE10669A64}"/>
              </a:ext>
            </a:extLst>
          </p:cNvPr>
          <p:cNvSpPr txBox="1">
            <a:spLocks/>
          </p:cNvSpPr>
          <p:nvPr/>
        </p:nvSpPr>
        <p:spPr>
          <a:xfrm>
            <a:off x="294140" y="374701"/>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effectLst/>
              </a:rPr>
              <a:t>Definitions</a:t>
            </a:r>
          </a:p>
        </p:txBody>
      </p:sp>
      <p:sp>
        <p:nvSpPr>
          <p:cNvPr id="4" name="Title 1">
            <a:extLst>
              <a:ext uri="{FF2B5EF4-FFF2-40B4-BE49-F238E27FC236}">
                <a16:creationId xmlns:a16="http://schemas.microsoft.com/office/drawing/2014/main" id="{E13C52AC-A6A3-2C71-2C79-03F01A3800AC}"/>
              </a:ext>
            </a:extLst>
          </p:cNvPr>
          <p:cNvSpPr txBox="1">
            <a:spLocks/>
          </p:cNvSpPr>
          <p:nvPr/>
        </p:nvSpPr>
        <p:spPr>
          <a:xfrm>
            <a:off x="294139" y="2174926"/>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Artificial Intelligence (AI)</a:t>
            </a:r>
          </a:p>
        </p:txBody>
      </p:sp>
      <p:pic>
        <p:nvPicPr>
          <p:cNvPr id="10" name="Picture 9" descr="A picture containing wire&#10;&#10;Description automatically generated">
            <a:extLst>
              <a:ext uri="{FF2B5EF4-FFF2-40B4-BE49-F238E27FC236}">
                <a16:creationId xmlns:a16="http://schemas.microsoft.com/office/drawing/2014/main" id="{E7A1272F-8C98-7958-8EBA-AD7E30480BCE}"/>
              </a:ext>
            </a:extLst>
          </p:cNvPr>
          <p:cNvPicPr>
            <a:picLocks noChangeAspect="1"/>
          </p:cNvPicPr>
          <p:nvPr/>
        </p:nvPicPr>
        <p:blipFill>
          <a:blip r:embed="rId5">
            <a:alphaModFix amt="60000"/>
            <a:extLst>
              <a:ext uri="{28A0092B-C50C-407E-A947-70E740481C1C}">
                <a14:useLocalDpi xmlns:a14="http://schemas.microsoft.com/office/drawing/2010/main" val="0"/>
              </a:ext>
            </a:extLst>
          </a:blip>
          <a:stretch>
            <a:fillRect/>
          </a:stretch>
        </p:blipFill>
        <p:spPr>
          <a:xfrm>
            <a:off x="4304972" y="1014464"/>
            <a:ext cx="7887027" cy="3981450"/>
          </a:xfrm>
          <a:prstGeom prst="rect">
            <a:avLst/>
          </a:prstGeom>
        </p:spPr>
      </p:pic>
      <p:sp>
        <p:nvSpPr>
          <p:cNvPr id="11" name="Title 1">
            <a:extLst>
              <a:ext uri="{FF2B5EF4-FFF2-40B4-BE49-F238E27FC236}">
                <a16:creationId xmlns:a16="http://schemas.microsoft.com/office/drawing/2014/main" id="{0A4088F4-320D-09CD-77D1-3FC404B45F87}"/>
              </a:ext>
            </a:extLst>
          </p:cNvPr>
          <p:cNvSpPr txBox="1">
            <a:spLocks/>
          </p:cNvSpPr>
          <p:nvPr/>
        </p:nvSpPr>
        <p:spPr>
          <a:xfrm>
            <a:off x="294138" y="3133828"/>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Machine Learning</a:t>
            </a:r>
          </a:p>
        </p:txBody>
      </p:sp>
      <p:sp>
        <p:nvSpPr>
          <p:cNvPr id="5" name="Title 1">
            <a:extLst>
              <a:ext uri="{FF2B5EF4-FFF2-40B4-BE49-F238E27FC236}">
                <a16:creationId xmlns:a16="http://schemas.microsoft.com/office/drawing/2014/main" id="{686B0B4F-7B6A-35A8-8411-48DF3B9DE99E}"/>
              </a:ext>
            </a:extLst>
          </p:cNvPr>
          <p:cNvSpPr txBox="1">
            <a:spLocks/>
          </p:cNvSpPr>
          <p:nvPr/>
        </p:nvSpPr>
        <p:spPr>
          <a:xfrm>
            <a:off x="294138" y="4094265"/>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effectLst/>
              </a:rPr>
              <a:t>Language Model</a:t>
            </a:r>
          </a:p>
        </p:txBody>
      </p:sp>
      <p:pic>
        <p:nvPicPr>
          <p:cNvPr id="7" name="Picture 6">
            <a:extLst>
              <a:ext uri="{FF2B5EF4-FFF2-40B4-BE49-F238E27FC236}">
                <a16:creationId xmlns:a16="http://schemas.microsoft.com/office/drawing/2014/main" id="{BB273D5E-2B9F-D70D-973B-BF0EF140A4C1}"/>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b="21852"/>
          <a:stretch/>
        </p:blipFill>
        <p:spPr>
          <a:xfrm>
            <a:off x="5554685" y="3312613"/>
            <a:ext cx="4406999" cy="3545387"/>
          </a:xfrm>
          <a:prstGeom prst="rect">
            <a:avLst/>
          </a:prstGeom>
        </p:spPr>
      </p:pic>
    </p:spTree>
    <p:custDataLst>
      <p:tags r:id="rId1"/>
    </p:custDataLst>
    <p:extLst>
      <p:ext uri="{BB962C8B-B14F-4D97-AF65-F5344CB8AC3E}">
        <p14:creationId xmlns:p14="http://schemas.microsoft.com/office/powerpoint/2010/main" val="201051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5D161D-331E-220F-113D-967BCB99BF3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4">
            <a:alphaModFix amt="60000"/>
            <a:extLst>
              <a:ext uri="{28A0092B-C50C-407E-A947-70E740481C1C}">
                <a14:useLocalDpi xmlns:a14="http://schemas.microsoft.com/office/drawing/2010/main" val="0"/>
              </a:ext>
            </a:extLst>
          </a:blip>
          <a:srcRect l="8144" t="28597" r="27511" b="1266"/>
          <a:stretch/>
        </p:blipFill>
        <p:spPr>
          <a:xfrm>
            <a:off x="1" y="0"/>
            <a:ext cx="12192000" cy="6858001"/>
          </a:xfrm>
          <a:prstGeom prst="rect">
            <a:avLst/>
          </a:prstGeom>
          <a:solidFill>
            <a:schemeClr val="bg1"/>
          </a:solidFill>
        </p:spPr>
      </p:pic>
      <p:sp>
        <p:nvSpPr>
          <p:cNvPr id="3" name="Title 1">
            <a:extLst>
              <a:ext uri="{FF2B5EF4-FFF2-40B4-BE49-F238E27FC236}">
                <a16:creationId xmlns:a16="http://schemas.microsoft.com/office/drawing/2014/main" id="{B20A1C4E-9EA4-D4F8-4F30-76CE10669A64}"/>
              </a:ext>
            </a:extLst>
          </p:cNvPr>
          <p:cNvSpPr txBox="1">
            <a:spLocks/>
          </p:cNvSpPr>
          <p:nvPr/>
        </p:nvSpPr>
        <p:spPr>
          <a:xfrm>
            <a:off x="294140" y="374701"/>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effectLst/>
              </a:rPr>
              <a:t>Definitions</a:t>
            </a:r>
          </a:p>
        </p:txBody>
      </p:sp>
      <p:sp>
        <p:nvSpPr>
          <p:cNvPr id="4" name="Title 1">
            <a:extLst>
              <a:ext uri="{FF2B5EF4-FFF2-40B4-BE49-F238E27FC236}">
                <a16:creationId xmlns:a16="http://schemas.microsoft.com/office/drawing/2014/main" id="{E13C52AC-A6A3-2C71-2C79-03F01A3800AC}"/>
              </a:ext>
            </a:extLst>
          </p:cNvPr>
          <p:cNvSpPr txBox="1">
            <a:spLocks/>
          </p:cNvSpPr>
          <p:nvPr/>
        </p:nvSpPr>
        <p:spPr>
          <a:xfrm>
            <a:off x="294139" y="2174926"/>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Artificial Intelligence (AI)</a:t>
            </a:r>
          </a:p>
        </p:txBody>
      </p:sp>
      <p:pic>
        <p:nvPicPr>
          <p:cNvPr id="10" name="Picture 9" descr="A picture containing wire&#10;&#10;Description automatically generated">
            <a:extLst>
              <a:ext uri="{FF2B5EF4-FFF2-40B4-BE49-F238E27FC236}">
                <a16:creationId xmlns:a16="http://schemas.microsoft.com/office/drawing/2014/main" id="{E7A1272F-8C98-7958-8EBA-AD7E30480BCE}"/>
              </a:ext>
            </a:extLst>
          </p:cNvPr>
          <p:cNvPicPr>
            <a:picLocks noChangeAspect="1"/>
          </p:cNvPicPr>
          <p:nvPr/>
        </p:nvPicPr>
        <p:blipFill>
          <a:blip r:embed="rId5">
            <a:alphaModFix amt="75000"/>
            <a:extLst>
              <a:ext uri="{28A0092B-C50C-407E-A947-70E740481C1C}">
                <a14:useLocalDpi xmlns:a14="http://schemas.microsoft.com/office/drawing/2010/main" val="0"/>
              </a:ext>
            </a:extLst>
          </a:blip>
          <a:stretch>
            <a:fillRect/>
          </a:stretch>
        </p:blipFill>
        <p:spPr>
          <a:xfrm>
            <a:off x="4304972" y="1014464"/>
            <a:ext cx="7887027" cy="3981450"/>
          </a:xfrm>
          <a:prstGeom prst="rect">
            <a:avLst/>
          </a:prstGeom>
        </p:spPr>
      </p:pic>
      <p:sp>
        <p:nvSpPr>
          <p:cNvPr id="11" name="Title 1">
            <a:extLst>
              <a:ext uri="{FF2B5EF4-FFF2-40B4-BE49-F238E27FC236}">
                <a16:creationId xmlns:a16="http://schemas.microsoft.com/office/drawing/2014/main" id="{0A4088F4-320D-09CD-77D1-3FC404B45F87}"/>
              </a:ext>
            </a:extLst>
          </p:cNvPr>
          <p:cNvSpPr txBox="1">
            <a:spLocks/>
          </p:cNvSpPr>
          <p:nvPr/>
        </p:nvSpPr>
        <p:spPr>
          <a:xfrm>
            <a:off x="294138" y="3133828"/>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Machine Learning</a:t>
            </a:r>
          </a:p>
        </p:txBody>
      </p:sp>
      <p:sp>
        <p:nvSpPr>
          <p:cNvPr id="5" name="Title 1">
            <a:extLst>
              <a:ext uri="{FF2B5EF4-FFF2-40B4-BE49-F238E27FC236}">
                <a16:creationId xmlns:a16="http://schemas.microsoft.com/office/drawing/2014/main" id="{686B0B4F-7B6A-35A8-8411-48DF3B9DE99E}"/>
              </a:ext>
            </a:extLst>
          </p:cNvPr>
          <p:cNvSpPr txBox="1">
            <a:spLocks/>
          </p:cNvSpPr>
          <p:nvPr/>
        </p:nvSpPr>
        <p:spPr>
          <a:xfrm>
            <a:off x="294138" y="4094265"/>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effectLst/>
              </a:rPr>
              <a:t>Language Model</a:t>
            </a:r>
          </a:p>
        </p:txBody>
      </p:sp>
      <p:pic>
        <p:nvPicPr>
          <p:cNvPr id="7" name="Picture 6">
            <a:extLst>
              <a:ext uri="{FF2B5EF4-FFF2-40B4-BE49-F238E27FC236}">
                <a16:creationId xmlns:a16="http://schemas.microsoft.com/office/drawing/2014/main" id="{BB273D5E-2B9F-D70D-973B-BF0EF140A4C1}"/>
              </a:ext>
              <a:ext uri="{C183D7F6-B498-43B3-948B-1728B52AA6E4}">
                <adec:decorative xmlns:adec="http://schemas.microsoft.com/office/drawing/2017/decorative" val="1"/>
              </a:ext>
            </a:extLst>
          </p:cNvPr>
          <p:cNvPicPr>
            <a:picLocks noChangeAspect="1"/>
          </p:cNvPicPr>
          <p:nvPr/>
        </p:nvPicPr>
        <p:blipFill rotWithShape="1">
          <a:blip r:embed="rId6">
            <a:alphaModFix amt="75000"/>
            <a:extLst>
              <a:ext uri="{28A0092B-C50C-407E-A947-70E740481C1C}">
                <a14:useLocalDpi xmlns:a14="http://schemas.microsoft.com/office/drawing/2010/main" val="0"/>
              </a:ext>
            </a:extLst>
          </a:blip>
          <a:srcRect b="21852"/>
          <a:stretch/>
        </p:blipFill>
        <p:spPr>
          <a:xfrm>
            <a:off x="8774075" y="4308035"/>
            <a:ext cx="2884651" cy="2320673"/>
          </a:xfrm>
          <a:prstGeom prst="rect">
            <a:avLst/>
          </a:prstGeom>
        </p:spPr>
      </p:pic>
      <p:sp>
        <p:nvSpPr>
          <p:cNvPr id="6" name="Title 1">
            <a:extLst>
              <a:ext uri="{FF2B5EF4-FFF2-40B4-BE49-F238E27FC236}">
                <a16:creationId xmlns:a16="http://schemas.microsoft.com/office/drawing/2014/main" id="{D33C6DC7-9926-AE06-F6F0-88D044E7C72A}"/>
              </a:ext>
            </a:extLst>
          </p:cNvPr>
          <p:cNvSpPr txBox="1">
            <a:spLocks/>
          </p:cNvSpPr>
          <p:nvPr/>
        </p:nvSpPr>
        <p:spPr>
          <a:xfrm>
            <a:off x="308876" y="5053167"/>
            <a:ext cx="5362575" cy="90164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err="1">
                <a:solidFill>
                  <a:srgbClr val="192A53"/>
                </a:solidFill>
                <a:effectLst/>
              </a:rPr>
              <a:t>ChatGPT</a:t>
            </a:r>
            <a:endParaRPr lang="en-US" sz="4000" b="1" dirty="0">
              <a:solidFill>
                <a:srgbClr val="192A53"/>
              </a:solidFill>
              <a:effectLst/>
            </a:endParaRPr>
          </a:p>
        </p:txBody>
      </p:sp>
      <p:pic>
        <p:nvPicPr>
          <p:cNvPr id="9" name="Picture 8">
            <a:extLst>
              <a:ext uri="{FF2B5EF4-FFF2-40B4-BE49-F238E27FC236}">
                <a16:creationId xmlns:a16="http://schemas.microsoft.com/office/drawing/2014/main" id="{8DECED14-63E0-342E-AF8E-5DE6481145EC}"/>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27495" t="10532" r="27601" b="13542"/>
          <a:stretch/>
        </p:blipFill>
        <p:spPr>
          <a:xfrm>
            <a:off x="4084922" y="3133828"/>
            <a:ext cx="4022156" cy="3825915"/>
          </a:xfrm>
          <a:prstGeom prst="rect">
            <a:avLst/>
          </a:prstGeom>
        </p:spPr>
      </p:pic>
    </p:spTree>
    <p:custDataLst>
      <p:tags r:id="rId1"/>
    </p:custDataLst>
    <p:extLst>
      <p:ext uri="{BB962C8B-B14F-4D97-AF65-F5344CB8AC3E}">
        <p14:creationId xmlns:p14="http://schemas.microsoft.com/office/powerpoint/2010/main" val="18628832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87F76-BED4-D59C-7532-845EA589FDD1}"/>
              </a:ext>
            </a:extLst>
          </p:cNvPr>
          <p:cNvSpPr>
            <a:spLocks noGrp="1"/>
          </p:cNvSpPr>
          <p:nvPr>
            <p:ph type="title"/>
          </p:nvPr>
        </p:nvSpPr>
        <p:spPr/>
        <p:txBody>
          <a:bodyPr/>
          <a:lstStyle/>
          <a:p>
            <a:r>
              <a:rPr lang="en-US" dirty="0">
                <a:solidFill>
                  <a:schemeClr val="bg1"/>
                </a:solidFill>
              </a:rPr>
              <a:t>A Quick Introduction to </a:t>
            </a:r>
            <a:r>
              <a:rPr lang="en-US" dirty="0" err="1">
                <a:solidFill>
                  <a:schemeClr val="bg1"/>
                </a:solidFill>
              </a:rPr>
              <a:t>ChatGPT</a:t>
            </a:r>
            <a:endParaRPr lang="en-US" dirty="0">
              <a:solidFill>
                <a:schemeClr val="bg1"/>
              </a:solidFill>
            </a:endParaRPr>
          </a:p>
        </p:txBody>
      </p:sp>
      <p:sp>
        <p:nvSpPr>
          <p:cNvPr id="3" name="Content Placeholder 2">
            <a:extLst>
              <a:ext uri="{FF2B5EF4-FFF2-40B4-BE49-F238E27FC236}">
                <a16:creationId xmlns:a16="http://schemas.microsoft.com/office/drawing/2014/main" id="{9035E10E-B652-EF79-BCE9-201D6C028292}"/>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13121C64-C7F3-AABF-5754-845185D82EFC}"/>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59953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D711430-C265-4BA3-4D6F-90DB8E85DE5C}"/>
              </a:ext>
            </a:extLst>
          </p:cNvPr>
          <p:cNvSpPr/>
          <p:nvPr/>
        </p:nvSpPr>
        <p:spPr>
          <a:xfrm>
            <a:off x="0" y="1575955"/>
            <a:ext cx="12192000" cy="5282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BFFF32-C58D-CB98-A033-147416C61306}"/>
              </a:ext>
            </a:extLst>
          </p:cNvPr>
          <p:cNvSpPr>
            <a:spLocks noGrp="1"/>
          </p:cNvSpPr>
          <p:nvPr>
            <p:ph type="title"/>
          </p:nvPr>
        </p:nvSpPr>
        <p:spPr/>
        <p:txBody>
          <a:bodyPr>
            <a:normAutofit/>
          </a:bodyPr>
          <a:lstStyle/>
          <a:p>
            <a:r>
              <a:rPr lang="en-US" b="1" dirty="0">
                <a:solidFill>
                  <a:schemeClr val="bg1"/>
                </a:solidFill>
              </a:rPr>
              <a:t>The </a:t>
            </a:r>
            <a:r>
              <a:rPr lang="en-US" b="1" dirty="0" err="1">
                <a:solidFill>
                  <a:schemeClr val="bg1"/>
                </a:solidFill>
              </a:rPr>
              <a:t>ChatGPT</a:t>
            </a:r>
            <a:r>
              <a:rPr lang="en-US" b="1" dirty="0">
                <a:solidFill>
                  <a:schemeClr val="bg1"/>
                </a:solidFill>
              </a:rPr>
              <a:t> Continuum</a:t>
            </a:r>
          </a:p>
        </p:txBody>
      </p:sp>
      <p:sp>
        <p:nvSpPr>
          <p:cNvPr id="4" name="Arrow: Left-Right 3">
            <a:extLst>
              <a:ext uri="{FF2B5EF4-FFF2-40B4-BE49-F238E27FC236}">
                <a16:creationId xmlns:a16="http://schemas.microsoft.com/office/drawing/2014/main" id="{080A7914-4238-F1B8-77C6-DC46C6886D61}"/>
              </a:ext>
            </a:extLst>
          </p:cNvPr>
          <p:cNvSpPr/>
          <p:nvPr/>
        </p:nvSpPr>
        <p:spPr>
          <a:xfrm>
            <a:off x="838200" y="3392172"/>
            <a:ext cx="10515600" cy="1649609"/>
          </a:xfrm>
          <a:prstGeom prst="leftRightArrow">
            <a:avLst/>
          </a:prstGeom>
          <a:gradFill flip="none" rotWithShape="1">
            <a:gsLst>
              <a:gs pos="10000">
                <a:schemeClr val="accent1">
                  <a:lumMod val="0"/>
                  <a:lumOff val="100000"/>
                </a:schemeClr>
              </a:gs>
              <a:gs pos="60000">
                <a:srgbClr val="FBD880"/>
              </a:gs>
              <a:gs pos="40000">
                <a:schemeClr val="bg2">
                  <a:lumMod val="20000"/>
                  <a:lumOff val="80000"/>
                </a:schemeClr>
              </a:gs>
              <a:gs pos="90000">
                <a:schemeClr val="accent1">
                  <a:lumMod val="100000"/>
                </a:schemeClr>
              </a:gs>
            </a:gsLst>
            <a:path path="circle">
              <a:fillToRect l="50000" t="-80000" r="50000" b="180000"/>
            </a:path>
            <a:tileRect/>
          </a:gra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a:solidFill>
                  <a:schemeClr val="tx1"/>
                </a:solidFill>
              </a:rPr>
              <a:t>Where are you today about </a:t>
            </a:r>
            <a:r>
              <a:rPr lang="en-US" sz="3600" dirty="0" err="1">
                <a:solidFill>
                  <a:schemeClr val="tx1"/>
                </a:solidFill>
              </a:rPr>
              <a:t>ChatGPT</a:t>
            </a:r>
            <a:r>
              <a:rPr lang="en-US" sz="3600" dirty="0">
                <a:solidFill>
                  <a:schemeClr val="tx1"/>
                </a:solidFill>
              </a:rPr>
              <a:t>?</a:t>
            </a:r>
          </a:p>
        </p:txBody>
      </p:sp>
    </p:spTree>
    <p:custDataLst>
      <p:tags r:id="rId1"/>
    </p:custDataLst>
    <p:extLst>
      <p:ext uri="{BB962C8B-B14F-4D97-AF65-F5344CB8AC3E}">
        <p14:creationId xmlns:p14="http://schemas.microsoft.com/office/powerpoint/2010/main" val="24724829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UNC Warm Tones">
      <a:dk1>
        <a:srgbClr val="013C65"/>
      </a:dk1>
      <a:lt1>
        <a:sysClr val="window" lastClr="FFFFFF"/>
      </a:lt1>
      <a:dk2>
        <a:srgbClr val="8A8A8D"/>
      </a:dk2>
      <a:lt2>
        <a:srgbClr val="F2D383"/>
      </a:lt2>
      <a:accent1>
        <a:srgbClr val="F6B000"/>
      </a:accent1>
      <a:accent2>
        <a:srgbClr val="843553"/>
      </a:accent2>
      <a:accent3>
        <a:srgbClr val="59B7B1"/>
      </a:accent3>
      <a:accent4>
        <a:srgbClr val="C34628"/>
      </a:accent4>
      <a:accent5>
        <a:srgbClr val="E97822"/>
      </a:accent5>
      <a:accent6>
        <a:srgbClr val="BE995C"/>
      </a:accent6>
      <a:hlink>
        <a:srgbClr val="013C65"/>
      </a:hlink>
      <a:folHlink>
        <a:srgbClr val="59B7B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12909</TotalTime>
  <Words>4436</Words>
  <Application>Microsoft Office PowerPoint</Application>
  <PresentationFormat>Widescreen</PresentationFormat>
  <Paragraphs>505</Paragraphs>
  <Slides>56</Slides>
  <Notes>54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Calibri Light</vt:lpstr>
      <vt:lpstr>Söhne</vt:lpstr>
      <vt:lpstr>Office Theme</vt:lpstr>
      <vt:lpstr>It’s time to talk about the elephant-sized chatbot  in the room.</vt:lpstr>
      <vt:lpstr>It’s time to talk about the elephant-sized chatbot  in the room.</vt:lpstr>
      <vt:lpstr>PowerPoint Presentation</vt:lpstr>
      <vt:lpstr>PowerPoint Presentation</vt:lpstr>
      <vt:lpstr>PowerPoint Presentation</vt:lpstr>
      <vt:lpstr>PowerPoint Presentation</vt:lpstr>
      <vt:lpstr>PowerPoint Presentation</vt:lpstr>
      <vt:lpstr>A Quick Introduction to ChatGPT</vt:lpstr>
      <vt:lpstr>The ChatGPT Continuum</vt:lpstr>
      <vt:lpstr>Agenda</vt:lpstr>
      <vt:lpstr>Harmful Uses</vt:lpstr>
      <vt:lpstr>Human      or  ChatGPT       ?</vt:lpstr>
      <vt:lpstr>Human      or  ChatGPT       ?</vt:lpstr>
      <vt:lpstr>Human      or  ChatGPT       ?</vt:lpstr>
      <vt:lpstr>Human      or  ChatGPT       ?</vt:lpstr>
      <vt:lpstr>A closer look at ChatGPT responses</vt:lpstr>
      <vt:lpstr>A closer look at ChatGPT responses</vt:lpstr>
      <vt:lpstr>Harmful Uses</vt:lpstr>
      <vt:lpstr>If only it were this easy…</vt:lpstr>
      <vt:lpstr>A Solid “B”</vt:lpstr>
      <vt:lpstr>So what can I do?</vt:lpstr>
      <vt:lpstr>Plagiarism Mitigation Strategies</vt:lpstr>
      <vt:lpstr>Plagiarism Mitigation Strategies</vt:lpstr>
      <vt:lpstr>Plagiarism Mitigation Strategies</vt:lpstr>
      <vt:lpstr>Cheating Mitigation Strategies</vt:lpstr>
      <vt:lpstr>Cheating Mitigation Strategies</vt:lpstr>
      <vt:lpstr>Cheating Mitigation Strategies</vt:lpstr>
      <vt:lpstr>PowerPoint Presentation</vt:lpstr>
      <vt:lpstr>PowerPoint Presentation</vt:lpstr>
      <vt:lpstr>The Bottom Line</vt:lpstr>
      <vt:lpstr>Limitations</vt:lpstr>
      <vt:lpstr>You already know one…</vt:lpstr>
      <vt:lpstr>Inaccuracies</vt:lpstr>
      <vt:lpstr>Inaccuracies</vt:lpstr>
      <vt:lpstr>Inaccuracies</vt:lpstr>
      <vt:lpstr>Inaccuracies</vt:lpstr>
      <vt:lpstr>Inaccuracies</vt:lpstr>
      <vt:lpstr>Inaccuracies</vt:lpstr>
      <vt:lpstr>Limitations</vt:lpstr>
      <vt:lpstr>Limitations</vt:lpstr>
      <vt:lpstr>Limitations</vt:lpstr>
      <vt:lpstr>Learning Tool</vt:lpstr>
      <vt:lpstr>Learning Tool</vt:lpstr>
      <vt:lpstr>Learning Tool</vt:lpstr>
      <vt:lpstr>Learning Tool</vt:lpstr>
      <vt:lpstr>Feedback</vt:lpstr>
      <vt:lpstr>Learning Tool – Rowing not Drifting </vt:lpstr>
      <vt:lpstr>Learning Tool – Rowing not Drifting </vt:lpstr>
      <vt:lpstr>Learning Tool – Rowing not Drifting </vt:lpstr>
      <vt:lpstr>Learning Tool – Rowing not Drifting </vt:lpstr>
      <vt:lpstr>Learning Tool – Rowing not Drifting </vt:lpstr>
      <vt:lpstr>Discussion</vt:lpstr>
      <vt:lpstr>What are your burning questions?</vt:lpstr>
      <vt:lpstr>What are your burning questions?</vt:lpstr>
      <vt:lpstr>In Conclusion</vt:lpstr>
      <vt:lpstr>This isn’t going to be  the last innovation  we have to deal with.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It’s time to talk about the elephant-sized chat bot  in the room.</dc:title>
  <dc:creator>Saunders, Rebecca</dc:creator>
  <cp:lastModifiedBy>Saunders, Rebecca</cp:lastModifiedBy>
  <cp:revision>1</cp:revision>
  <dcterms:created xsi:type="dcterms:W3CDTF">2023-03-09T14:34:35Z</dcterms:created>
  <dcterms:modified xsi:type="dcterms:W3CDTF">2023-04-04T16:23:00Z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F8E74928-4555-496E-B4F9-60F9ECB6E911</vt:lpwstr>
  </property>
  <property fmtid="{D5CDD505-2E9C-101B-9397-08002B2CF9AE}" pid="3" name="ArticulatePath">
    <vt:lpwstr>Presentation1</vt:lpwstr>
  </property>
</Properties>
</file>