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6" r:id="rId1"/>
  </p:sldMasterIdLst>
  <p:notesMasterIdLst>
    <p:notesMasterId r:id="rId14"/>
  </p:notesMasterIdLst>
  <p:sldIdLst>
    <p:sldId id="256" r:id="rId2"/>
    <p:sldId id="257" r:id="rId3"/>
    <p:sldId id="258" r:id="rId4"/>
    <p:sldId id="266" r:id="rId5"/>
    <p:sldId id="265" r:id="rId6"/>
    <p:sldId id="264" r:id="rId7"/>
    <p:sldId id="263" r:id="rId8"/>
    <p:sldId id="262" r:id="rId9"/>
    <p:sldId id="261" r:id="rId10"/>
    <p:sldId id="259" r:id="rId11"/>
    <p:sldId id="260"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81" autoAdjust="0"/>
    <p:restoredTop sz="94660"/>
  </p:normalViewPr>
  <p:slideViewPr>
    <p:cSldViewPr snapToGrid="0">
      <p:cViewPr varScale="1">
        <p:scale>
          <a:sx n="69" d="100"/>
          <a:sy n="69" d="100"/>
        </p:scale>
        <p:origin x="72" y="6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7C2E4B-D3EA-4C1F-AE8A-D4355DFFE3C9}" type="doc">
      <dgm:prSet loTypeId="urn:microsoft.com/office/officeart/2005/8/layout/hProcess9" loCatId="process" qsTypeId="urn:microsoft.com/office/officeart/2005/8/quickstyle/simple4" qsCatId="simple" csTypeId="urn:microsoft.com/office/officeart/2005/8/colors/accent0_3" csCatId="mainScheme" phldr="1"/>
      <dgm:spPr/>
    </dgm:pt>
    <dgm:pt modelId="{5912DC4F-07B3-4905-91BC-9AA65D494B3B}">
      <dgm:prSet phldrT="[Text]"/>
      <dgm:spPr>
        <a:solidFill>
          <a:srgbClr val="3299BB"/>
        </a:solidFill>
        <a:effectLst>
          <a:outerShdw blurRad="50800" dist="38100" dir="5400000" algn="t" rotWithShape="0">
            <a:prstClr val="black">
              <a:alpha val="40000"/>
            </a:prstClr>
          </a:outerShdw>
        </a:effectLst>
      </dgm:spPr>
      <dgm:t>
        <a:bodyPr/>
        <a:lstStyle/>
        <a:p>
          <a:r>
            <a:rPr lang="en-US" dirty="0" smtClean="0">
              <a:solidFill>
                <a:srgbClr val="E9E9E9"/>
              </a:solidFill>
              <a:latin typeface="Titillium" panose="00000500000000000000" pitchFamily="50" charset="0"/>
            </a:rPr>
            <a:t>Researcher writes article</a:t>
          </a:r>
          <a:endParaRPr lang="en-US" dirty="0">
            <a:solidFill>
              <a:srgbClr val="E9E9E9"/>
            </a:solidFill>
            <a:latin typeface="Titillium" panose="00000500000000000000" pitchFamily="50" charset="0"/>
          </a:endParaRPr>
        </a:p>
      </dgm:t>
    </dgm:pt>
    <dgm:pt modelId="{4F92BA3C-BFEB-4950-B609-AFA386FD883D}" type="parTrans" cxnId="{8FB372C8-07CA-495B-8D41-89B248C77EA5}">
      <dgm:prSet/>
      <dgm:spPr/>
      <dgm:t>
        <a:bodyPr/>
        <a:lstStyle/>
        <a:p>
          <a:endParaRPr lang="en-US"/>
        </a:p>
      </dgm:t>
    </dgm:pt>
    <dgm:pt modelId="{8BB55B69-6FC2-4B4D-8566-5030BB80C88E}" type="sibTrans" cxnId="{8FB372C8-07CA-495B-8D41-89B248C77EA5}">
      <dgm:prSet/>
      <dgm:spPr/>
      <dgm:t>
        <a:bodyPr/>
        <a:lstStyle/>
        <a:p>
          <a:endParaRPr lang="en-US"/>
        </a:p>
      </dgm:t>
    </dgm:pt>
    <dgm:pt modelId="{C12D1BC2-32B4-4416-A1B6-19D11C42DE01}">
      <dgm:prSet phldrT="[Text]"/>
      <dgm:spPr>
        <a:solidFill>
          <a:srgbClr val="3299BB"/>
        </a:solidFill>
        <a:effectLst>
          <a:outerShdw blurRad="50800" dist="38100" dir="5400000" algn="t" rotWithShape="0">
            <a:prstClr val="black">
              <a:alpha val="40000"/>
            </a:prstClr>
          </a:outerShdw>
        </a:effectLst>
      </dgm:spPr>
      <dgm:t>
        <a:bodyPr/>
        <a:lstStyle/>
        <a:p>
          <a:r>
            <a:rPr lang="en-US" dirty="0" smtClean="0">
              <a:solidFill>
                <a:srgbClr val="E9E9E9"/>
              </a:solidFill>
              <a:latin typeface="Titillium" panose="00000500000000000000" pitchFamily="50" charset="0"/>
            </a:rPr>
            <a:t>Researcher submits to journal</a:t>
          </a:r>
          <a:endParaRPr lang="en-US" dirty="0">
            <a:solidFill>
              <a:srgbClr val="E9E9E9"/>
            </a:solidFill>
            <a:latin typeface="Titillium" panose="00000500000000000000" pitchFamily="50" charset="0"/>
          </a:endParaRPr>
        </a:p>
      </dgm:t>
    </dgm:pt>
    <dgm:pt modelId="{4D2CA1F5-679A-4729-8997-0CE6906B5FA4}" type="parTrans" cxnId="{48965C74-4541-4043-AF60-35F4F09D7CA7}">
      <dgm:prSet/>
      <dgm:spPr/>
      <dgm:t>
        <a:bodyPr/>
        <a:lstStyle/>
        <a:p>
          <a:endParaRPr lang="en-US"/>
        </a:p>
      </dgm:t>
    </dgm:pt>
    <dgm:pt modelId="{4B2A9467-0B6B-45A2-A734-DDE8E972AB5A}" type="sibTrans" cxnId="{48965C74-4541-4043-AF60-35F4F09D7CA7}">
      <dgm:prSet/>
      <dgm:spPr/>
      <dgm:t>
        <a:bodyPr/>
        <a:lstStyle/>
        <a:p>
          <a:endParaRPr lang="en-US"/>
        </a:p>
      </dgm:t>
    </dgm:pt>
    <dgm:pt modelId="{B07298FA-5788-4E26-BC9D-8BDC3B2C8C4A}">
      <dgm:prSet phldrT="[Text]"/>
      <dgm:spPr>
        <a:solidFill>
          <a:srgbClr val="3299BB"/>
        </a:solidFill>
        <a:effectLst>
          <a:outerShdw blurRad="50800" dist="38100" dir="5400000" algn="t" rotWithShape="0">
            <a:prstClr val="black">
              <a:alpha val="40000"/>
            </a:prstClr>
          </a:outerShdw>
        </a:effectLst>
      </dgm:spPr>
      <dgm:t>
        <a:bodyPr/>
        <a:lstStyle/>
        <a:p>
          <a:r>
            <a:rPr lang="en-US" dirty="0" smtClean="0">
              <a:solidFill>
                <a:srgbClr val="E9E9E9"/>
              </a:solidFill>
              <a:latin typeface="Titillium" panose="00000500000000000000" pitchFamily="50" charset="0"/>
            </a:rPr>
            <a:t>Experts review article</a:t>
          </a:r>
          <a:endParaRPr lang="en-US" dirty="0">
            <a:solidFill>
              <a:srgbClr val="E9E9E9"/>
            </a:solidFill>
            <a:latin typeface="Titillium" panose="00000500000000000000" pitchFamily="50" charset="0"/>
          </a:endParaRPr>
        </a:p>
      </dgm:t>
    </dgm:pt>
    <dgm:pt modelId="{01D0984F-4B49-450B-8D7F-7A491743C638}" type="parTrans" cxnId="{8AC091B9-45E9-49E7-91D2-8E62D3B010EE}">
      <dgm:prSet/>
      <dgm:spPr/>
      <dgm:t>
        <a:bodyPr/>
        <a:lstStyle/>
        <a:p>
          <a:endParaRPr lang="en-US"/>
        </a:p>
      </dgm:t>
    </dgm:pt>
    <dgm:pt modelId="{A446E416-ED88-431B-9E4D-007E30A15347}" type="sibTrans" cxnId="{8AC091B9-45E9-49E7-91D2-8E62D3B010EE}">
      <dgm:prSet/>
      <dgm:spPr/>
      <dgm:t>
        <a:bodyPr/>
        <a:lstStyle/>
        <a:p>
          <a:endParaRPr lang="en-US"/>
        </a:p>
      </dgm:t>
    </dgm:pt>
    <dgm:pt modelId="{57AFFA14-C0E4-4AAD-89F4-1B41BD24D5A7}">
      <dgm:prSet phldrT="[Text]"/>
      <dgm:spPr>
        <a:solidFill>
          <a:srgbClr val="3299BB"/>
        </a:solidFill>
        <a:effectLst>
          <a:outerShdw blurRad="50800" dist="38100" dir="5400000" algn="t" rotWithShape="0">
            <a:prstClr val="black">
              <a:alpha val="40000"/>
            </a:prstClr>
          </a:outerShdw>
        </a:effectLst>
      </dgm:spPr>
      <dgm:t>
        <a:bodyPr/>
        <a:lstStyle/>
        <a:p>
          <a:r>
            <a:rPr lang="en-US" dirty="0" smtClean="0">
              <a:solidFill>
                <a:srgbClr val="E9E9E9"/>
              </a:solidFill>
              <a:latin typeface="Titillium" panose="00000500000000000000" pitchFamily="50" charset="0"/>
            </a:rPr>
            <a:t>Editor accepts or rejects article</a:t>
          </a:r>
          <a:endParaRPr lang="en-US" dirty="0">
            <a:solidFill>
              <a:srgbClr val="E9E9E9"/>
            </a:solidFill>
            <a:latin typeface="Titillium" panose="00000500000000000000" pitchFamily="50" charset="0"/>
          </a:endParaRPr>
        </a:p>
      </dgm:t>
    </dgm:pt>
    <dgm:pt modelId="{B5876949-F107-43C0-A629-822149307C41}" type="parTrans" cxnId="{1D0C1D52-59BE-4CEC-97E4-05ECFD3852CB}">
      <dgm:prSet/>
      <dgm:spPr/>
      <dgm:t>
        <a:bodyPr/>
        <a:lstStyle/>
        <a:p>
          <a:endParaRPr lang="en-US"/>
        </a:p>
      </dgm:t>
    </dgm:pt>
    <dgm:pt modelId="{232DAF83-5322-4EAC-AB8F-10150163D58A}" type="sibTrans" cxnId="{1D0C1D52-59BE-4CEC-97E4-05ECFD3852CB}">
      <dgm:prSet/>
      <dgm:spPr/>
      <dgm:t>
        <a:bodyPr/>
        <a:lstStyle/>
        <a:p>
          <a:endParaRPr lang="en-US"/>
        </a:p>
      </dgm:t>
    </dgm:pt>
    <dgm:pt modelId="{4AACF6F7-A7C2-4DBE-B958-E54CBC10C73E}">
      <dgm:prSet phldrT="[Text]"/>
      <dgm:spPr>
        <a:solidFill>
          <a:srgbClr val="3299BB"/>
        </a:solidFill>
        <a:effectLst>
          <a:outerShdw blurRad="50800" dist="38100" dir="5400000" algn="t" rotWithShape="0">
            <a:prstClr val="black">
              <a:alpha val="40000"/>
            </a:prstClr>
          </a:outerShdw>
        </a:effectLst>
      </dgm:spPr>
      <dgm:t>
        <a:bodyPr/>
        <a:lstStyle/>
        <a:p>
          <a:r>
            <a:rPr lang="en-US" dirty="0" smtClean="0">
              <a:solidFill>
                <a:srgbClr val="E9E9E9"/>
              </a:solidFill>
              <a:latin typeface="Titillium" panose="00000500000000000000" pitchFamily="50" charset="0"/>
            </a:rPr>
            <a:t>Article published with revisions</a:t>
          </a:r>
          <a:endParaRPr lang="en-US" dirty="0">
            <a:solidFill>
              <a:srgbClr val="E9E9E9"/>
            </a:solidFill>
            <a:latin typeface="Titillium" panose="00000500000000000000" pitchFamily="50" charset="0"/>
          </a:endParaRPr>
        </a:p>
      </dgm:t>
    </dgm:pt>
    <dgm:pt modelId="{B63562A6-52A4-47A1-B372-6CA37E69538B}" type="parTrans" cxnId="{D09FE2C5-44CC-4C24-B722-9F4BBF3D0C8E}">
      <dgm:prSet/>
      <dgm:spPr/>
      <dgm:t>
        <a:bodyPr/>
        <a:lstStyle/>
        <a:p>
          <a:endParaRPr lang="en-US"/>
        </a:p>
      </dgm:t>
    </dgm:pt>
    <dgm:pt modelId="{E7F963BA-1DA4-4DB7-815B-5E32AC434DB2}" type="sibTrans" cxnId="{D09FE2C5-44CC-4C24-B722-9F4BBF3D0C8E}">
      <dgm:prSet/>
      <dgm:spPr/>
      <dgm:t>
        <a:bodyPr/>
        <a:lstStyle/>
        <a:p>
          <a:endParaRPr lang="en-US"/>
        </a:p>
      </dgm:t>
    </dgm:pt>
    <dgm:pt modelId="{5F839DE9-605B-44F5-AABA-A3C67E029858}" type="pres">
      <dgm:prSet presAssocID="{047C2E4B-D3EA-4C1F-AE8A-D4355DFFE3C9}" presName="CompostProcess" presStyleCnt="0">
        <dgm:presLayoutVars>
          <dgm:dir/>
          <dgm:resizeHandles val="exact"/>
        </dgm:presLayoutVars>
      </dgm:prSet>
      <dgm:spPr/>
    </dgm:pt>
    <dgm:pt modelId="{A49237FB-05CE-401B-A148-979CF0A88ECD}" type="pres">
      <dgm:prSet presAssocID="{047C2E4B-D3EA-4C1F-AE8A-D4355DFFE3C9}" presName="arrow" presStyleLbl="bgShp" presStyleIdx="0" presStyleCnt="1"/>
      <dgm:spPr>
        <a:solidFill>
          <a:srgbClr val="BCBCBC"/>
        </a:solidFill>
      </dgm:spPr>
      <dgm:t>
        <a:bodyPr/>
        <a:lstStyle/>
        <a:p>
          <a:endParaRPr lang="en-US"/>
        </a:p>
      </dgm:t>
    </dgm:pt>
    <dgm:pt modelId="{9EC149B5-057D-495B-9225-97001D51772E}" type="pres">
      <dgm:prSet presAssocID="{047C2E4B-D3EA-4C1F-AE8A-D4355DFFE3C9}" presName="linearProcess" presStyleCnt="0"/>
      <dgm:spPr/>
    </dgm:pt>
    <dgm:pt modelId="{B7B13157-AE55-45D8-BB49-36041481B42B}" type="pres">
      <dgm:prSet presAssocID="{5912DC4F-07B3-4905-91BC-9AA65D494B3B}" presName="textNode" presStyleLbl="node1" presStyleIdx="0" presStyleCnt="5">
        <dgm:presLayoutVars>
          <dgm:bulletEnabled val="1"/>
        </dgm:presLayoutVars>
      </dgm:prSet>
      <dgm:spPr/>
      <dgm:t>
        <a:bodyPr/>
        <a:lstStyle/>
        <a:p>
          <a:endParaRPr lang="en-US"/>
        </a:p>
      </dgm:t>
    </dgm:pt>
    <dgm:pt modelId="{7165BBC3-0C37-45F5-9787-3E45BB959BB1}" type="pres">
      <dgm:prSet presAssocID="{8BB55B69-6FC2-4B4D-8566-5030BB80C88E}" presName="sibTrans" presStyleCnt="0"/>
      <dgm:spPr/>
    </dgm:pt>
    <dgm:pt modelId="{B7CF8701-88C5-49EE-B413-25E3555F4E2D}" type="pres">
      <dgm:prSet presAssocID="{C12D1BC2-32B4-4416-A1B6-19D11C42DE01}" presName="textNode" presStyleLbl="node1" presStyleIdx="1" presStyleCnt="5">
        <dgm:presLayoutVars>
          <dgm:bulletEnabled val="1"/>
        </dgm:presLayoutVars>
      </dgm:prSet>
      <dgm:spPr/>
      <dgm:t>
        <a:bodyPr/>
        <a:lstStyle/>
        <a:p>
          <a:endParaRPr lang="en-US"/>
        </a:p>
      </dgm:t>
    </dgm:pt>
    <dgm:pt modelId="{4ABA6953-9D3E-4958-AA11-36FC541C485F}" type="pres">
      <dgm:prSet presAssocID="{4B2A9467-0B6B-45A2-A734-DDE8E972AB5A}" presName="sibTrans" presStyleCnt="0"/>
      <dgm:spPr/>
    </dgm:pt>
    <dgm:pt modelId="{293A4F13-7383-4C89-85A3-F4D42F67CE19}" type="pres">
      <dgm:prSet presAssocID="{B07298FA-5788-4E26-BC9D-8BDC3B2C8C4A}" presName="textNode" presStyleLbl="node1" presStyleIdx="2" presStyleCnt="5">
        <dgm:presLayoutVars>
          <dgm:bulletEnabled val="1"/>
        </dgm:presLayoutVars>
      </dgm:prSet>
      <dgm:spPr/>
      <dgm:t>
        <a:bodyPr/>
        <a:lstStyle/>
        <a:p>
          <a:endParaRPr lang="en-US"/>
        </a:p>
      </dgm:t>
    </dgm:pt>
    <dgm:pt modelId="{A6BEB6C7-403D-4971-AA24-3B3D0D2E41C4}" type="pres">
      <dgm:prSet presAssocID="{A446E416-ED88-431B-9E4D-007E30A15347}" presName="sibTrans" presStyleCnt="0"/>
      <dgm:spPr/>
    </dgm:pt>
    <dgm:pt modelId="{622D7962-2E48-4DD3-8DE5-0326B6E80D40}" type="pres">
      <dgm:prSet presAssocID="{57AFFA14-C0E4-4AAD-89F4-1B41BD24D5A7}" presName="textNode" presStyleLbl="node1" presStyleIdx="3" presStyleCnt="5" custLinFactNeighborX="2364" custLinFactNeighborY="-163">
        <dgm:presLayoutVars>
          <dgm:bulletEnabled val="1"/>
        </dgm:presLayoutVars>
      </dgm:prSet>
      <dgm:spPr/>
      <dgm:t>
        <a:bodyPr/>
        <a:lstStyle/>
        <a:p>
          <a:endParaRPr lang="en-US"/>
        </a:p>
      </dgm:t>
    </dgm:pt>
    <dgm:pt modelId="{046D1AF0-A7BA-4773-96AC-443B751B97C5}" type="pres">
      <dgm:prSet presAssocID="{232DAF83-5322-4EAC-AB8F-10150163D58A}" presName="sibTrans" presStyleCnt="0"/>
      <dgm:spPr/>
    </dgm:pt>
    <dgm:pt modelId="{8AC96B6F-D07A-4676-ABC9-53CB76218B9C}" type="pres">
      <dgm:prSet presAssocID="{4AACF6F7-A7C2-4DBE-B958-E54CBC10C73E}" presName="textNode" presStyleLbl="node1" presStyleIdx="4" presStyleCnt="5">
        <dgm:presLayoutVars>
          <dgm:bulletEnabled val="1"/>
        </dgm:presLayoutVars>
      </dgm:prSet>
      <dgm:spPr/>
      <dgm:t>
        <a:bodyPr/>
        <a:lstStyle/>
        <a:p>
          <a:endParaRPr lang="en-US"/>
        </a:p>
      </dgm:t>
    </dgm:pt>
  </dgm:ptLst>
  <dgm:cxnLst>
    <dgm:cxn modelId="{8706FFFE-59EF-49CA-A37C-E03416E25041}" type="presOf" srcId="{B07298FA-5788-4E26-BC9D-8BDC3B2C8C4A}" destId="{293A4F13-7383-4C89-85A3-F4D42F67CE19}" srcOrd="0" destOrd="0" presId="urn:microsoft.com/office/officeart/2005/8/layout/hProcess9"/>
    <dgm:cxn modelId="{8AC091B9-45E9-49E7-91D2-8E62D3B010EE}" srcId="{047C2E4B-D3EA-4C1F-AE8A-D4355DFFE3C9}" destId="{B07298FA-5788-4E26-BC9D-8BDC3B2C8C4A}" srcOrd="2" destOrd="0" parTransId="{01D0984F-4B49-450B-8D7F-7A491743C638}" sibTransId="{A446E416-ED88-431B-9E4D-007E30A15347}"/>
    <dgm:cxn modelId="{667506C9-D9AB-4F4F-9848-7E6F9D24A78E}" type="presOf" srcId="{57AFFA14-C0E4-4AAD-89F4-1B41BD24D5A7}" destId="{622D7962-2E48-4DD3-8DE5-0326B6E80D40}" srcOrd="0" destOrd="0" presId="urn:microsoft.com/office/officeart/2005/8/layout/hProcess9"/>
    <dgm:cxn modelId="{48965C74-4541-4043-AF60-35F4F09D7CA7}" srcId="{047C2E4B-D3EA-4C1F-AE8A-D4355DFFE3C9}" destId="{C12D1BC2-32B4-4416-A1B6-19D11C42DE01}" srcOrd="1" destOrd="0" parTransId="{4D2CA1F5-679A-4729-8997-0CE6906B5FA4}" sibTransId="{4B2A9467-0B6B-45A2-A734-DDE8E972AB5A}"/>
    <dgm:cxn modelId="{8FB372C8-07CA-495B-8D41-89B248C77EA5}" srcId="{047C2E4B-D3EA-4C1F-AE8A-D4355DFFE3C9}" destId="{5912DC4F-07B3-4905-91BC-9AA65D494B3B}" srcOrd="0" destOrd="0" parTransId="{4F92BA3C-BFEB-4950-B609-AFA386FD883D}" sibTransId="{8BB55B69-6FC2-4B4D-8566-5030BB80C88E}"/>
    <dgm:cxn modelId="{1D0C1D52-59BE-4CEC-97E4-05ECFD3852CB}" srcId="{047C2E4B-D3EA-4C1F-AE8A-D4355DFFE3C9}" destId="{57AFFA14-C0E4-4AAD-89F4-1B41BD24D5A7}" srcOrd="3" destOrd="0" parTransId="{B5876949-F107-43C0-A629-822149307C41}" sibTransId="{232DAF83-5322-4EAC-AB8F-10150163D58A}"/>
    <dgm:cxn modelId="{20F092F4-7281-478E-ADC5-C14C8FCF9044}" type="presOf" srcId="{047C2E4B-D3EA-4C1F-AE8A-D4355DFFE3C9}" destId="{5F839DE9-605B-44F5-AABA-A3C67E029858}" srcOrd="0" destOrd="0" presId="urn:microsoft.com/office/officeart/2005/8/layout/hProcess9"/>
    <dgm:cxn modelId="{D09FE2C5-44CC-4C24-B722-9F4BBF3D0C8E}" srcId="{047C2E4B-D3EA-4C1F-AE8A-D4355DFFE3C9}" destId="{4AACF6F7-A7C2-4DBE-B958-E54CBC10C73E}" srcOrd="4" destOrd="0" parTransId="{B63562A6-52A4-47A1-B372-6CA37E69538B}" sibTransId="{E7F963BA-1DA4-4DB7-815B-5E32AC434DB2}"/>
    <dgm:cxn modelId="{3DF1F177-9C09-4284-AE8E-0A776738E4C1}" type="presOf" srcId="{5912DC4F-07B3-4905-91BC-9AA65D494B3B}" destId="{B7B13157-AE55-45D8-BB49-36041481B42B}" srcOrd="0" destOrd="0" presId="urn:microsoft.com/office/officeart/2005/8/layout/hProcess9"/>
    <dgm:cxn modelId="{EC12E158-8591-4105-8DA5-95330F797B95}" type="presOf" srcId="{C12D1BC2-32B4-4416-A1B6-19D11C42DE01}" destId="{B7CF8701-88C5-49EE-B413-25E3555F4E2D}" srcOrd="0" destOrd="0" presId="urn:microsoft.com/office/officeart/2005/8/layout/hProcess9"/>
    <dgm:cxn modelId="{7D40B0E6-6C47-4309-9856-6DCC3965AAD1}" type="presOf" srcId="{4AACF6F7-A7C2-4DBE-B958-E54CBC10C73E}" destId="{8AC96B6F-D07A-4676-ABC9-53CB76218B9C}" srcOrd="0" destOrd="0" presId="urn:microsoft.com/office/officeart/2005/8/layout/hProcess9"/>
    <dgm:cxn modelId="{64AF7206-8428-47DF-889E-7673CDEA8FEC}" type="presParOf" srcId="{5F839DE9-605B-44F5-AABA-A3C67E029858}" destId="{A49237FB-05CE-401B-A148-979CF0A88ECD}" srcOrd="0" destOrd="0" presId="urn:microsoft.com/office/officeart/2005/8/layout/hProcess9"/>
    <dgm:cxn modelId="{CE64BF69-7B5F-404C-98C8-7D22ECCA3C99}" type="presParOf" srcId="{5F839DE9-605B-44F5-AABA-A3C67E029858}" destId="{9EC149B5-057D-495B-9225-97001D51772E}" srcOrd="1" destOrd="0" presId="urn:microsoft.com/office/officeart/2005/8/layout/hProcess9"/>
    <dgm:cxn modelId="{D4B62BE0-B8AD-4A3F-BE80-E445CDD20118}" type="presParOf" srcId="{9EC149B5-057D-495B-9225-97001D51772E}" destId="{B7B13157-AE55-45D8-BB49-36041481B42B}" srcOrd="0" destOrd="0" presId="urn:microsoft.com/office/officeart/2005/8/layout/hProcess9"/>
    <dgm:cxn modelId="{945EE66D-FF08-4243-9FB3-EA481CFF0522}" type="presParOf" srcId="{9EC149B5-057D-495B-9225-97001D51772E}" destId="{7165BBC3-0C37-45F5-9787-3E45BB959BB1}" srcOrd="1" destOrd="0" presId="urn:microsoft.com/office/officeart/2005/8/layout/hProcess9"/>
    <dgm:cxn modelId="{6DFA7138-A72C-4B27-81FE-11729ECE46F5}" type="presParOf" srcId="{9EC149B5-057D-495B-9225-97001D51772E}" destId="{B7CF8701-88C5-49EE-B413-25E3555F4E2D}" srcOrd="2" destOrd="0" presId="urn:microsoft.com/office/officeart/2005/8/layout/hProcess9"/>
    <dgm:cxn modelId="{9E32B35F-CE70-4410-AC82-C656A0D73D33}" type="presParOf" srcId="{9EC149B5-057D-495B-9225-97001D51772E}" destId="{4ABA6953-9D3E-4958-AA11-36FC541C485F}" srcOrd="3" destOrd="0" presId="urn:microsoft.com/office/officeart/2005/8/layout/hProcess9"/>
    <dgm:cxn modelId="{77EF00B7-A9AC-4987-B939-31175E4CB958}" type="presParOf" srcId="{9EC149B5-057D-495B-9225-97001D51772E}" destId="{293A4F13-7383-4C89-85A3-F4D42F67CE19}" srcOrd="4" destOrd="0" presId="urn:microsoft.com/office/officeart/2005/8/layout/hProcess9"/>
    <dgm:cxn modelId="{C2E1E4DC-852A-4716-8480-6BFBFB755DB5}" type="presParOf" srcId="{9EC149B5-057D-495B-9225-97001D51772E}" destId="{A6BEB6C7-403D-4971-AA24-3B3D0D2E41C4}" srcOrd="5" destOrd="0" presId="urn:microsoft.com/office/officeart/2005/8/layout/hProcess9"/>
    <dgm:cxn modelId="{0566D96D-070D-4EC3-B724-3856432A5B99}" type="presParOf" srcId="{9EC149B5-057D-495B-9225-97001D51772E}" destId="{622D7962-2E48-4DD3-8DE5-0326B6E80D40}" srcOrd="6" destOrd="0" presId="urn:microsoft.com/office/officeart/2005/8/layout/hProcess9"/>
    <dgm:cxn modelId="{94A85307-BA09-4CBF-A4FF-FDD462D16C4B}" type="presParOf" srcId="{9EC149B5-057D-495B-9225-97001D51772E}" destId="{046D1AF0-A7BA-4773-96AC-443B751B97C5}" srcOrd="7" destOrd="0" presId="urn:microsoft.com/office/officeart/2005/8/layout/hProcess9"/>
    <dgm:cxn modelId="{31243924-EE6E-4619-8C81-703AE49C214D}" type="presParOf" srcId="{9EC149B5-057D-495B-9225-97001D51772E}" destId="{8AC96B6F-D07A-4676-ABC9-53CB76218B9C}"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7C2E4B-D3EA-4C1F-AE8A-D4355DFFE3C9}" type="doc">
      <dgm:prSet loTypeId="urn:microsoft.com/office/officeart/2005/8/layout/hProcess9" loCatId="process" qsTypeId="urn:microsoft.com/office/officeart/2005/8/quickstyle/simple4" qsCatId="simple" csTypeId="urn:microsoft.com/office/officeart/2005/8/colors/accent0_3" csCatId="mainScheme" phldr="1"/>
      <dgm:spPr/>
    </dgm:pt>
    <dgm:pt modelId="{5912DC4F-07B3-4905-91BC-9AA65D494B3B}">
      <dgm:prSet phldrT="[Text]"/>
      <dgm:spPr>
        <a:solidFill>
          <a:srgbClr val="3299BB"/>
        </a:solidFill>
        <a:effectLst>
          <a:outerShdw blurRad="50800" dist="38100" dir="5400000" algn="t" rotWithShape="0">
            <a:prstClr val="black">
              <a:alpha val="40000"/>
            </a:prstClr>
          </a:outerShdw>
        </a:effectLst>
      </dgm:spPr>
      <dgm:t>
        <a:bodyPr/>
        <a:lstStyle/>
        <a:p>
          <a:r>
            <a:rPr lang="en-US" dirty="0" smtClean="0">
              <a:solidFill>
                <a:srgbClr val="E9E9E9"/>
              </a:solidFill>
              <a:latin typeface="Titillium" panose="00000500000000000000" pitchFamily="50" charset="0"/>
            </a:rPr>
            <a:t>Researcher writes article</a:t>
          </a:r>
          <a:endParaRPr lang="en-US" dirty="0">
            <a:solidFill>
              <a:srgbClr val="E9E9E9"/>
            </a:solidFill>
            <a:latin typeface="Titillium" panose="00000500000000000000" pitchFamily="50" charset="0"/>
          </a:endParaRPr>
        </a:p>
      </dgm:t>
    </dgm:pt>
    <dgm:pt modelId="{4F92BA3C-BFEB-4950-B609-AFA386FD883D}" type="parTrans" cxnId="{8FB372C8-07CA-495B-8D41-89B248C77EA5}">
      <dgm:prSet/>
      <dgm:spPr/>
      <dgm:t>
        <a:bodyPr/>
        <a:lstStyle/>
        <a:p>
          <a:endParaRPr lang="en-US"/>
        </a:p>
      </dgm:t>
    </dgm:pt>
    <dgm:pt modelId="{8BB55B69-6FC2-4B4D-8566-5030BB80C88E}" type="sibTrans" cxnId="{8FB372C8-07CA-495B-8D41-89B248C77EA5}">
      <dgm:prSet/>
      <dgm:spPr/>
      <dgm:t>
        <a:bodyPr/>
        <a:lstStyle/>
        <a:p>
          <a:endParaRPr lang="en-US"/>
        </a:p>
      </dgm:t>
    </dgm:pt>
    <dgm:pt modelId="{C12D1BC2-32B4-4416-A1B6-19D11C42DE01}">
      <dgm:prSet phldrT="[Text]"/>
      <dgm:spPr>
        <a:solidFill>
          <a:srgbClr val="3299BB"/>
        </a:solidFill>
        <a:effectLst>
          <a:outerShdw blurRad="50800" dist="38100" dir="5400000" algn="t" rotWithShape="0">
            <a:prstClr val="black">
              <a:alpha val="40000"/>
            </a:prstClr>
          </a:outerShdw>
        </a:effectLst>
      </dgm:spPr>
      <dgm:t>
        <a:bodyPr/>
        <a:lstStyle/>
        <a:p>
          <a:r>
            <a:rPr lang="en-US" dirty="0" smtClean="0">
              <a:solidFill>
                <a:srgbClr val="E9E9E9"/>
              </a:solidFill>
              <a:latin typeface="Titillium" panose="00000500000000000000" pitchFamily="50" charset="0"/>
            </a:rPr>
            <a:t>Researcher submits to journal</a:t>
          </a:r>
          <a:endParaRPr lang="en-US" dirty="0">
            <a:solidFill>
              <a:srgbClr val="E9E9E9"/>
            </a:solidFill>
            <a:latin typeface="Titillium" panose="00000500000000000000" pitchFamily="50" charset="0"/>
          </a:endParaRPr>
        </a:p>
      </dgm:t>
    </dgm:pt>
    <dgm:pt modelId="{4D2CA1F5-679A-4729-8997-0CE6906B5FA4}" type="parTrans" cxnId="{48965C74-4541-4043-AF60-35F4F09D7CA7}">
      <dgm:prSet/>
      <dgm:spPr/>
      <dgm:t>
        <a:bodyPr/>
        <a:lstStyle/>
        <a:p>
          <a:endParaRPr lang="en-US"/>
        </a:p>
      </dgm:t>
    </dgm:pt>
    <dgm:pt modelId="{4B2A9467-0B6B-45A2-A734-DDE8E972AB5A}" type="sibTrans" cxnId="{48965C74-4541-4043-AF60-35F4F09D7CA7}">
      <dgm:prSet/>
      <dgm:spPr/>
      <dgm:t>
        <a:bodyPr/>
        <a:lstStyle/>
        <a:p>
          <a:endParaRPr lang="en-US"/>
        </a:p>
      </dgm:t>
    </dgm:pt>
    <dgm:pt modelId="{B07298FA-5788-4E26-BC9D-8BDC3B2C8C4A}">
      <dgm:prSet phldrT="[Text]"/>
      <dgm:spPr>
        <a:solidFill>
          <a:schemeClr val="bg2">
            <a:lumMod val="50000"/>
          </a:schemeClr>
        </a:solidFill>
        <a:effectLst>
          <a:outerShdw blurRad="50800" dist="38100" dir="5400000" algn="t" rotWithShape="0">
            <a:prstClr val="black">
              <a:alpha val="40000"/>
            </a:prstClr>
          </a:outerShdw>
        </a:effectLst>
      </dgm:spPr>
      <dgm:t>
        <a:bodyPr/>
        <a:lstStyle/>
        <a:p>
          <a:r>
            <a:rPr lang="en-US" dirty="0" smtClean="0">
              <a:solidFill>
                <a:srgbClr val="E9E9E9"/>
              </a:solidFill>
              <a:latin typeface="Titillium" panose="00000500000000000000" pitchFamily="50" charset="0"/>
            </a:rPr>
            <a:t>Experts review article</a:t>
          </a:r>
          <a:endParaRPr lang="en-US" dirty="0">
            <a:solidFill>
              <a:srgbClr val="E9E9E9"/>
            </a:solidFill>
            <a:latin typeface="Titillium" panose="00000500000000000000" pitchFamily="50" charset="0"/>
          </a:endParaRPr>
        </a:p>
      </dgm:t>
    </dgm:pt>
    <dgm:pt modelId="{01D0984F-4B49-450B-8D7F-7A491743C638}" type="parTrans" cxnId="{8AC091B9-45E9-49E7-91D2-8E62D3B010EE}">
      <dgm:prSet/>
      <dgm:spPr/>
      <dgm:t>
        <a:bodyPr/>
        <a:lstStyle/>
        <a:p>
          <a:endParaRPr lang="en-US"/>
        </a:p>
      </dgm:t>
    </dgm:pt>
    <dgm:pt modelId="{A446E416-ED88-431B-9E4D-007E30A15347}" type="sibTrans" cxnId="{8AC091B9-45E9-49E7-91D2-8E62D3B010EE}">
      <dgm:prSet/>
      <dgm:spPr/>
      <dgm:t>
        <a:bodyPr/>
        <a:lstStyle/>
        <a:p>
          <a:endParaRPr lang="en-US"/>
        </a:p>
      </dgm:t>
    </dgm:pt>
    <dgm:pt modelId="{57AFFA14-C0E4-4AAD-89F4-1B41BD24D5A7}">
      <dgm:prSet phldrT="[Text]"/>
      <dgm:spPr>
        <a:solidFill>
          <a:srgbClr val="3299BB"/>
        </a:solidFill>
        <a:effectLst>
          <a:outerShdw blurRad="50800" dist="38100" dir="5400000" algn="t" rotWithShape="0">
            <a:prstClr val="black">
              <a:alpha val="40000"/>
            </a:prstClr>
          </a:outerShdw>
        </a:effectLst>
      </dgm:spPr>
      <dgm:t>
        <a:bodyPr/>
        <a:lstStyle/>
        <a:p>
          <a:r>
            <a:rPr lang="en-US" dirty="0" smtClean="0">
              <a:solidFill>
                <a:srgbClr val="E9E9E9"/>
              </a:solidFill>
              <a:latin typeface="Titillium" panose="00000500000000000000" pitchFamily="50" charset="0"/>
            </a:rPr>
            <a:t>Editor accepts or rejects article</a:t>
          </a:r>
          <a:endParaRPr lang="en-US" dirty="0">
            <a:solidFill>
              <a:srgbClr val="E9E9E9"/>
            </a:solidFill>
            <a:latin typeface="Titillium" panose="00000500000000000000" pitchFamily="50" charset="0"/>
          </a:endParaRPr>
        </a:p>
      </dgm:t>
    </dgm:pt>
    <dgm:pt modelId="{B5876949-F107-43C0-A629-822149307C41}" type="parTrans" cxnId="{1D0C1D52-59BE-4CEC-97E4-05ECFD3852CB}">
      <dgm:prSet/>
      <dgm:spPr/>
      <dgm:t>
        <a:bodyPr/>
        <a:lstStyle/>
        <a:p>
          <a:endParaRPr lang="en-US"/>
        </a:p>
      </dgm:t>
    </dgm:pt>
    <dgm:pt modelId="{232DAF83-5322-4EAC-AB8F-10150163D58A}" type="sibTrans" cxnId="{1D0C1D52-59BE-4CEC-97E4-05ECFD3852CB}">
      <dgm:prSet/>
      <dgm:spPr/>
      <dgm:t>
        <a:bodyPr/>
        <a:lstStyle/>
        <a:p>
          <a:endParaRPr lang="en-US"/>
        </a:p>
      </dgm:t>
    </dgm:pt>
    <dgm:pt modelId="{4AACF6F7-A7C2-4DBE-B958-E54CBC10C73E}">
      <dgm:prSet phldrT="[Text]"/>
      <dgm:spPr>
        <a:solidFill>
          <a:srgbClr val="3299BB"/>
        </a:solidFill>
        <a:effectLst>
          <a:outerShdw blurRad="50800" dist="38100" dir="5400000" algn="t" rotWithShape="0">
            <a:prstClr val="black">
              <a:alpha val="40000"/>
            </a:prstClr>
          </a:outerShdw>
        </a:effectLst>
      </dgm:spPr>
      <dgm:t>
        <a:bodyPr/>
        <a:lstStyle/>
        <a:p>
          <a:r>
            <a:rPr lang="en-US" dirty="0" smtClean="0">
              <a:solidFill>
                <a:srgbClr val="E9E9E9"/>
              </a:solidFill>
              <a:latin typeface="Titillium" panose="00000500000000000000" pitchFamily="50" charset="0"/>
            </a:rPr>
            <a:t>Article published with revisions</a:t>
          </a:r>
          <a:endParaRPr lang="en-US" dirty="0">
            <a:solidFill>
              <a:srgbClr val="E9E9E9"/>
            </a:solidFill>
            <a:latin typeface="Titillium" panose="00000500000000000000" pitchFamily="50" charset="0"/>
          </a:endParaRPr>
        </a:p>
      </dgm:t>
    </dgm:pt>
    <dgm:pt modelId="{B63562A6-52A4-47A1-B372-6CA37E69538B}" type="parTrans" cxnId="{D09FE2C5-44CC-4C24-B722-9F4BBF3D0C8E}">
      <dgm:prSet/>
      <dgm:spPr/>
      <dgm:t>
        <a:bodyPr/>
        <a:lstStyle/>
        <a:p>
          <a:endParaRPr lang="en-US"/>
        </a:p>
      </dgm:t>
    </dgm:pt>
    <dgm:pt modelId="{E7F963BA-1DA4-4DB7-815B-5E32AC434DB2}" type="sibTrans" cxnId="{D09FE2C5-44CC-4C24-B722-9F4BBF3D0C8E}">
      <dgm:prSet/>
      <dgm:spPr/>
      <dgm:t>
        <a:bodyPr/>
        <a:lstStyle/>
        <a:p>
          <a:endParaRPr lang="en-US"/>
        </a:p>
      </dgm:t>
    </dgm:pt>
    <dgm:pt modelId="{5F839DE9-605B-44F5-AABA-A3C67E029858}" type="pres">
      <dgm:prSet presAssocID="{047C2E4B-D3EA-4C1F-AE8A-D4355DFFE3C9}" presName="CompostProcess" presStyleCnt="0">
        <dgm:presLayoutVars>
          <dgm:dir/>
          <dgm:resizeHandles val="exact"/>
        </dgm:presLayoutVars>
      </dgm:prSet>
      <dgm:spPr/>
    </dgm:pt>
    <dgm:pt modelId="{A49237FB-05CE-401B-A148-979CF0A88ECD}" type="pres">
      <dgm:prSet presAssocID="{047C2E4B-D3EA-4C1F-AE8A-D4355DFFE3C9}" presName="arrow" presStyleLbl="bgShp" presStyleIdx="0" presStyleCnt="1"/>
      <dgm:spPr>
        <a:solidFill>
          <a:srgbClr val="BCBCBC"/>
        </a:solidFill>
      </dgm:spPr>
      <dgm:t>
        <a:bodyPr/>
        <a:lstStyle/>
        <a:p>
          <a:endParaRPr lang="en-US"/>
        </a:p>
      </dgm:t>
    </dgm:pt>
    <dgm:pt modelId="{9EC149B5-057D-495B-9225-97001D51772E}" type="pres">
      <dgm:prSet presAssocID="{047C2E4B-D3EA-4C1F-AE8A-D4355DFFE3C9}" presName="linearProcess" presStyleCnt="0"/>
      <dgm:spPr/>
    </dgm:pt>
    <dgm:pt modelId="{B7B13157-AE55-45D8-BB49-36041481B42B}" type="pres">
      <dgm:prSet presAssocID="{5912DC4F-07B3-4905-91BC-9AA65D494B3B}" presName="textNode" presStyleLbl="node1" presStyleIdx="0" presStyleCnt="5">
        <dgm:presLayoutVars>
          <dgm:bulletEnabled val="1"/>
        </dgm:presLayoutVars>
      </dgm:prSet>
      <dgm:spPr/>
      <dgm:t>
        <a:bodyPr/>
        <a:lstStyle/>
        <a:p>
          <a:endParaRPr lang="en-US"/>
        </a:p>
      </dgm:t>
    </dgm:pt>
    <dgm:pt modelId="{7165BBC3-0C37-45F5-9787-3E45BB959BB1}" type="pres">
      <dgm:prSet presAssocID="{8BB55B69-6FC2-4B4D-8566-5030BB80C88E}" presName="sibTrans" presStyleCnt="0"/>
      <dgm:spPr/>
    </dgm:pt>
    <dgm:pt modelId="{B7CF8701-88C5-49EE-B413-25E3555F4E2D}" type="pres">
      <dgm:prSet presAssocID="{C12D1BC2-32B4-4416-A1B6-19D11C42DE01}" presName="textNode" presStyleLbl="node1" presStyleIdx="1" presStyleCnt="5">
        <dgm:presLayoutVars>
          <dgm:bulletEnabled val="1"/>
        </dgm:presLayoutVars>
      </dgm:prSet>
      <dgm:spPr/>
      <dgm:t>
        <a:bodyPr/>
        <a:lstStyle/>
        <a:p>
          <a:endParaRPr lang="en-US"/>
        </a:p>
      </dgm:t>
    </dgm:pt>
    <dgm:pt modelId="{4ABA6953-9D3E-4958-AA11-36FC541C485F}" type="pres">
      <dgm:prSet presAssocID="{4B2A9467-0B6B-45A2-A734-DDE8E972AB5A}" presName="sibTrans" presStyleCnt="0"/>
      <dgm:spPr/>
    </dgm:pt>
    <dgm:pt modelId="{293A4F13-7383-4C89-85A3-F4D42F67CE19}" type="pres">
      <dgm:prSet presAssocID="{B07298FA-5788-4E26-BC9D-8BDC3B2C8C4A}" presName="textNode" presStyleLbl="node1" presStyleIdx="2" presStyleCnt="5" custLinFactNeighborY="-1449">
        <dgm:presLayoutVars>
          <dgm:bulletEnabled val="1"/>
        </dgm:presLayoutVars>
      </dgm:prSet>
      <dgm:spPr/>
      <dgm:t>
        <a:bodyPr/>
        <a:lstStyle/>
        <a:p>
          <a:endParaRPr lang="en-US"/>
        </a:p>
      </dgm:t>
    </dgm:pt>
    <dgm:pt modelId="{A6BEB6C7-403D-4971-AA24-3B3D0D2E41C4}" type="pres">
      <dgm:prSet presAssocID="{A446E416-ED88-431B-9E4D-007E30A15347}" presName="sibTrans" presStyleCnt="0"/>
      <dgm:spPr/>
    </dgm:pt>
    <dgm:pt modelId="{622D7962-2E48-4DD3-8DE5-0326B6E80D40}" type="pres">
      <dgm:prSet presAssocID="{57AFFA14-C0E4-4AAD-89F4-1B41BD24D5A7}" presName="textNode" presStyleLbl="node1" presStyleIdx="3" presStyleCnt="5" custLinFactNeighborX="2364" custLinFactNeighborY="-163">
        <dgm:presLayoutVars>
          <dgm:bulletEnabled val="1"/>
        </dgm:presLayoutVars>
      </dgm:prSet>
      <dgm:spPr/>
      <dgm:t>
        <a:bodyPr/>
        <a:lstStyle/>
        <a:p>
          <a:endParaRPr lang="en-US"/>
        </a:p>
      </dgm:t>
    </dgm:pt>
    <dgm:pt modelId="{046D1AF0-A7BA-4773-96AC-443B751B97C5}" type="pres">
      <dgm:prSet presAssocID="{232DAF83-5322-4EAC-AB8F-10150163D58A}" presName="sibTrans" presStyleCnt="0"/>
      <dgm:spPr/>
    </dgm:pt>
    <dgm:pt modelId="{8AC96B6F-D07A-4676-ABC9-53CB76218B9C}" type="pres">
      <dgm:prSet presAssocID="{4AACF6F7-A7C2-4DBE-B958-E54CBC10C73E}" presName="textNode" presStyleLbl="node1" presStyleIdx="4" presStyleCnt="5">
        <dgm:presLayoutVars>
          <dgm:bulletEnabled val="1"/>
        </dgm:presLayoutVars>
      </dgm:prSet>
      <dgm:spPr/>
      <dgm:t>
        <a:bodyPr/>
        <a:lstStyle/>
        <a:p>
          <a:endParaRPr lang="en-US"/>
        </a:p>
      </dgm:t>
    </dgm:pt>
  </dgm:ptLst>
  <dgm:cxnLst>
    <dgm:cxn modelId="{89E99300-26B2-4EFC-91C1-D9CC767BCEE9}" type="presOf" srcId="{5912DC4F-07B3-4905-91BC-9AA65D494B3B}" destId="{B7B13157-AE55-45D8-BB49-36041481B42B}" srcOrd="0" destOrd="0" presId="urn:microsoft.com/office/officeart/2005/8/layout/hProcess9"/>
    <dgm:cxn modelId="{1051C318-525D-4D05-8352-5FAC938BD725}" type="presOf" srcId="{57AFFA14-C0E4-4AAD-89F4-1B41BD24D5A7}" destId="{622D7962-2E48-4DD3-8DE5-0326B6E80D40}" srcOrd="0" destOrd="0" presId="urn:microsoft.com/office/officeart/2005/8/layout/hProcess9"/>
    <dgm:cxn modelId="{8AC091B9-45E9-49E7-91D2-8E62D3B010EE}" srcId="{047C2E4B-D3EA-4C1F-AE8A-D4355DFFE3C9}" destId="{B07298FA-5788-4E26-BC9D-8BDC3B2C8C4A}" srcOrd="2" destOrd="0" parTransId="{01D0984F-4B49-450B-8D7F-7A491743C638}" sibTransId="{A446E416-ED88-431B-9E4D-007E30A15347}"/>
    <dgm:cxn modelId="{48965C74-4541-4043-AF60-35F4F09D7CA7}" srcId="{047C2E4B-D3EA-4C1F-AE8A-D4355DFFE3C9}" destId="{C12D1BC2-32B4-4416-A1B6-19D11C42DE01}" srcOrd="1" destOrd="0" parTransId="{4D2CA1F5-679A-4729-8997-0CE6906B5FA4}" sibTransId="{4B2A9467-0B6B-45A2-A734-DDE8E972AB5A}"/>
    <dgm:cxn modelId="{8FB372C8-07CA-495B-8D41-89B248C77EA5}" srcId="{047C2E4B-D3EA-4C1F-AE8A-D4355DFFE3C9}" destId="{5912DC4F-07B3-4905-91BC-9AA65D494B3B}" srcOrd="0" destOrd="0" parTransId="{4F92BA3C-BFEB-4950-B609-AFA386FD883D}" sibTransId="{8BB55B69-6FC2-4B4D-8566-5030BB80C88E}"/>
    <dgm:cxn modelId="{1D0C1D52-59BE-4CEC-97E4-05ECFD3852CB}" srcId="{047C2E4B-D3EA-4C1F-AE8A-D4355DFFE3C9}" destId="{57AFFA14-C0E4-4AAD-89F4-1B41BD24D5A7}" srcOrd="3" destOrd="0" parTransId="{B5876949-F107-43C0-A629-822149307C41}" sibTransId="{232DAF83-5322-4EAC-AB8F-10150163D58A}"/>
    <dgm:cxn modelId="{D09FE2C5-44CC-4C24-B722-9F4BBF3D0C8E}" srcId="{047C2E4B-D3EA-4C1F-AE8A-D4355DFFE3C9}" destId="{4AACF6F7-A7C2-4DBE-B958-E54CBC10C73E}" srcOrd="4" destOrd="0" parTransId="{B63562A6-52A4-47A1-B372-6CA37E69538B}" sibTransId="{E7F963BA-1DA4-4DB7-815B-5E32AC434DB2}"/>
    <dgm:cxn modelId="{059F7CD2-3971-4DC4-89E9-3B6F651CD656}" type="presOf" srcId="{B07298FA-5788-4E26-BC9D-8BDC3B2C8C4A}" destId="{293A4F13-7383-4C89-85A3-F4D42F67CE19}" srcOrd="0" destOrd="0" presId="urn:microsoft.com/office/officeart/2005/8/layout/hProcess9"/>
    <dgm:cxn modelId="{68EA7BCF-40C0-4AB9-B58B-491AFBC3F9CA}" type="presOf" srcId="{4AACF6F7-A7C2-4DBE-B958-E54CBC10C73E}" destId="{8AC96B6F-D07A-4676-ABC9-53CB76218B9C}" srcOrd="0" destOrd="0" presId="urn:microsoft.com/office/officeart/2005/8/layout/hProcess9"/>
    <dgm:cxn modelId="{05C919CA-ED29-4EF6-9FDE-67A8ECC967B7}" type="presOf" srcId="{047C2E4B-D3EA-4C1F-AE8A-D4355DFFE3C9}" destId="{5F839DE9-605B-44F5-AABA-A3C67E029858}" srcOrd="0" destOrd="0" presId="urn:microsoft.com/office/officeart/2005/8/layout/hProcess9"/>
    <dgm:cxn modelId="{09B94B35-2B48-42CA-B500-788C8705C089}" type="presOf" srcId="{C12D1BC2-32B4-4416-A1B6-19D11C42DE01}" destId="{B7CF8701-88C5-49EE-B413-25E3555F4E2D}" srcOrd="0" destOrd="0" presId="urn:microsoft.com/office/officeart/2005/8/layout/hProcess9"/>
    <dgm:cxn modelId="{52678ED8-8E7D-447B-BF89-33BDBA31AB84}" type="presParOf" srcId="{5F839DE9-605B-44F5-AABA-A3C67E029858}" destId="{A49237FB-05CE-401B-A148-979CF0A88ECD}" srcOrd="0" destOrd="0" presId="urn:microsoft.com/office/officeart/2005/8/layout/hProcess9"/>
    <dgm:cxn modelId="{F58A60D5-B47B-4D39-88A2-82206C88772D}" type="presParOf" srcId="{5F839DE9-605B-44F5-AABA-A3C67E029858}" destId="{9EC149B5-057D-495B-9225-97001D51772E}" srcOrd="1" destOrd="0" presId="urn:microsoft.com/office/officeart/2005/8/layout/hProcess9"/>
    <dgm:cxn modelId="{DDF071AD-0A5A-473F-81DA-B01C3EAF5188}" type="presParOf" srcId="{9EC149B5-057D-495B-9225-97001D51772E}" destId="{B7B13157-AE55-45D8-BB49-36041481B42B}" srcOrd="0" destOrd="0" presId="urn:microsoft.com/office/officeart/2005/8/layout/hProcess9"/>
    <dgm:cxn modelId="{D254E058-968D-447B-BB34-4CD5753B4B24}" type="presParOf" srcId="{9EC149B5-057D-495B-9225-97001D51772E}" destId="{7165BBC3-0C37-45F5-9787-3E45BB959BB1}" srcOrd="1" destOrd="0" presId="urn:microsoft.com/office/officeart/2005/8/layout/hProcess9"/>
    <dgm:cxn modelId="{B3AC85C8-6F94-4B2A-9DCF-3843914E85E8}" type="presParOf" srcId="{9EC149B5-057D-495B-9225-97001D51772E}" destId="{B7CF8701-88C5-49EE-B413-25E3555F4E2D}" srcOrd="2" destOrd="0" presId="urn:microsoft.com/office/officeart/2005/8/layout/hProcess9"/>
    <dgm:cxn modelId="{F5512B34-98EE-4F99-8DE8-C4B32BA2604C}" type="presParOf" srcId="{9EC149B5-057D-495B-9225-97001D51772E}" destId="{4ABA6953-9D3E-4958-AA11-36FC541C485F}" srcOrd="3" destOrd="0" presId="urn:microsoft.com/office/officeart/2005/8/layout/hProcess9"/>
    <dgm:cxn modelId="{AB04743C-0804-4BE0-833C-C6064CE84C45}" type="presParOf" srcId="{9EC149B5-057D-495B-9225-97001D51772E}" destId="{293A4F13-7383-4C89-85A3-F4D42F67CE19}" srcOrd="4" destOrd="0" presId="urn:microsoft.com/office/officeart/2005/8/layout/hProcess9"/>
    <dgm:cxn modelId="{EF33BC8A-55CB-45A3-B35B-3FE1F6CC2FD7}" type="presParOf" srcId="{9EC149B5-057D-495B-9225-97001D51772E}" destId="{A6BEB6C7-403D-4971-AA24-3B3D0D2E41C4}" srcOrd="5" destOrd="0" presId="urn:microsoft.com/office/officeart/2005/8/layout/hProcess9"/>
    <dgm:cxn modelId="{F38BB425-EBDA-4ED5-BA72-B9CAA400B235}" type="presParOf" srcId="{9EC149B5-057D-495B-9225-97001D51772E}" destId="{622D7962-2E48-4DD3-8DE5-0326B6E80D40}" srcOrd="6" destOrd="0" presId="urn:microsoft.com/office/officeart/2005/8/layout/hProcess9"/>
    <dgm:cxn modelId="{DDC91B77-7474-4182-85A2-8B5EE1380976}" type="presParOf" srcId="{9EC149B5-057D-495B-9225-97001D51772E}" destId="{046D1AF0-A7BA-4773-96AC-443B751B97C5}" srcOrd="7" destOrd="0" presId="urn:microsoft.com/office/officeart/2005/8/layout/hProcess9"/>
    <dgm:cxn modelId="{1FF06A73-E893-419E-BFF6-2536DC1C1638}" type="presParOf" srcId="{9EC149B5-057D-495B-9225-97001D51772E}" destId="{8AC96B6F-D07A-4676-ABC9-53CB76218B9C}"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9237FB-05CE-401B-A148-979CF0A88ECD}">
      <dsp:nvSpPr>
        <dsp:cNvPr id="0" name=""/>
        <dsp:cNvSpPr/>
      </dsp:nvSpPr>
      <dsp:spPr>
        <a:xfrm>
          <a:off x="838199" y="0"/>
          <a:ext cx="9499600" cy="4932364"/>
        </a:xfrm>
        <a:prstGeom prst="rightArrow">
          <a:avLst/>
        </a:prstGeom>
        <a:solidFill>
          <a:srgbClr val="BCBCBC"/>
        </a:solidFill>
        <a:ln>
          <a:noFill/>
        </a:ln>
        <a:effectLst/>
      </dsp:spPr>
      <dsp:style>
        <a:lnRef idx="0">
          <a:scrgbClr r="0" g="0" b="0"/>
        </a:lnRef>
        <a:fillRef idx="1">
          <a:scrgbClr r="0" g="0" b="0"/>
        </a:fillRef>
        <a:effectRef idx="2">
          <a:scrgbClr r="0" g="0" b="0"/>
        </a:effectRef>
        <a:fontRef idx="minor"/>
      </dsp:style>
    </dsp:sp>
    <dsp:sp modelId="{B7B13157-AE55-45D8-BB49-36041481B42B}">
      <dsp:nvSpPr>
        <dsp:cNvPr id="0" name=""/>
        <dsp:cNvSpPr/>
      </dsp:nvSpPr>
      <dsp:spPr>
        <a:xfrm>
          <a:off x="4911" y="1479709"/>
          <a:ext cx="2147341" cy="1972945"/>
        </a:xfrm>
        <a:prstGeom prst="roundRect">
          <a:avLst/>
        </a:prstGeom>
        <a:solidFill>
          <a:srgbClr val="3299BB"/>
        </a:solidFill>
        <a:ln>
          <a:noFill/>
        </a:ln>
        <a:effectLst>
          <a:outerShdw blurRad="50800" dist="38100" dir="5400000" algn="t"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solidFill>
                <a:srgbClr val="E9E9E9"/>
              </a:solidFill>
              <a:latin typeface="Titillium" panose="00000500000000000000" pitchFamily="50" charset="0"/>
            </a:rPr>
            <a:t>Researcher writes article</a:t>
          </a:r>
          <a:endParaRPr lang="en-US" sz="2300" kern="1200" dirty="0">
            <a:solidFill>
              <a:srgbClr val="E9E9E9"/>
            </a:solidFill>
            <a:latin typeface="Titillium" panose="00000500000000000000" pitchFamily="50" charset="0"/>
          </a:endParaRPr>
        </a:p>
      </dsp:txBody>
      <dsp:txXfrm>
        <a:off x="101222" y="1576020"/>
        <a:ext cx="1954719" cy="1780323"/>
      </dsp:txXfrm>
    </dsp:sp>
    <dsp:sp modelId="{B7CF8701-88C5-49EE-B413-25E3555F4E2D}">
      <dsp:nvSpPr>
        <dsp:cNvPr id="0" name=""/>
        <dsp:cNvSpPr/>
      </dsp:nvSpPr>
      <dsp:spPr>
        <a:xfrm>
          <a:off x="2259620" y="1479709"/>
          <a:ext cx="2147341" cy="1972945"/>
        </a:xfrm>
        <a:prstGeom prst="roundRect">
          <a:avLst/>
        </a:prstGeom>
        <a:solidFill>
          <a:srgbClr val="3299BB"/>
        </a:solidFill>
        <a:ln>
          <a:noFill/>
        </a:ln>
        <a:effectLst>
          <a:outerShdw blurRad="50800" dist="38100" dir="5400000" algn="t"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solidFill>
                <a:srgbClr val="E9E9E9"/>
              </a:solidFill>
              <a:latin typeface="Titillium" panose="00000500000000000000" pitchFamily="50" charset="0"/>
            </a:rPr>
            <a:t>Researcher submits to journal</a:t>
          </a:r>
          <a:endParaRPr lang="en-US" sz="2300" kern="1200" dirty="0">
            <a:solidFill>
              <a:srgbClr val="E9E9E9"/>
            </a:solidFill>
            <a:latin typeface="Titillium" panose="00000500000000000000" pitchFamily="50" charset="0"/>
          </a:endParaRPr>
        </a:p>
      </dsp:txBody>
      <dsp:txXfrm>
        <a:off x="2355931" y="1576020"/>
        <a:ext cx="1954719" cy="1780323"/>
      </dsp:txXfrm>
    </dsp:sp>
    <dsp:sp modelId="{293A4F13-7383-4C89-85A3-F4D42F67CE19}">
      <dsp:nvSpPr>
        <dsp:cNvPr id="0" name=""/>
        <dsp:cNvSpPr/>
      </dsp:nvSpPr>
      <dsp:spPr>
        <a:xfrm>
          <a:off x="4514329" y="1479709"/>
          <a:ext cx="2147341" cy="1972945"/>
        </a:xfrm>
        <a:prstGeom prst="roundRect">
          <a:avLst/>
        </a:prstGeom>
        <a:solidFill>
          <a:srgbClr val="3299BB"/>
        </a:solidFill>
        <a:ln>
          <a:noFill/>
        </a:ln>
        <a:effectLst>
          <a:outerShdw blurRad="50800" dist="38100" dir="5400000" algn="t"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solidFill>
                <a:srgbClr val="E9E9E9"/>
              </a:solidFill>
              <a:latin typeface="Titillium" panose="00000500000000000000" pitchFamily="50" charset="0"/>
            </a:rPr>
            <a:t>Experts review article</a:t>
          </a:r>
          <a:endParaRPr lang="en-US" sz="2300" kern="1200" dirty="0">
            <a:solidFill>
              <a:srgbClr val="E9E9E9"/>
            </a:solidFill>
            <a:latin typeface="Titillium" panose="00000500000000000000" pitchFamily="50" charset="0"/>
          </a:endParaRPr>
        </a:p>
      </dsp:txBody>
      <dsp:txXfrm>
        <a:off x="4610640" y="1576020"/>
        <a:ext cx="1954719" cy="1780323"/>
      </dsp:txXfrm>
    </dsp:sp>
    <dsp:sp modelId="{622D7962-2E48-4DD3-8DE5-0326B6E80D40}">
      <dsp:nvSpPr>
        <dsp:cNvPr id="0" name=""/>
        <dsp:cNvSpPr/>
      </dsp:nvSpPr>
      <dsp:spPr>
        <a:xfrm>
          <a:off x="6771576" y="1476493"/>
          <a:ext cx="2147341" cy="1972945"/>
        </a:xfrm>
        <a:prstGeom prst="roundRect">
          <a:avLst/>
        </a:prstGeom>
        <a:solidFill>
          <a:srgbClr val="3299BB"/>
        </a:solidFill>
        <a:ln>
          <a:noFill/>
        </a:ln>
        <a:effectLst>
          <a:outerShdw blurRad="50800" dist="38100" dir="5400000" algn="t"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solidFill>
                <a:srgbClr val="E9E9E9"/>
              </a:solidFill>
              <a:latin typeface="Titillium" panose="00000500000000000000" pitchFamily="50" charset="0"/>
            </a:rPr>
            <a:t>Editor accepts or rejects article</a:t>
          </a:r>
          <a:endParaRPr lang="en-US" sz="2300" kern="1200" dirty="0">
            <a:solidFill>
              <a:srgbClr val="E9E9E9"/>
            </a:solidFill>
            <a:latin typeface="Titillium" panose="00000500000000000000" pitchFamily="50" charset="0"/>
          </a:endParaRPr>
        </a:p>
      </dsp:txBody>
      <dsp:txXfrm>
        <a:off x="6867887" y="1572804"/>
        <a:ext cx="1954719" cy="1780323"/>
      </dsp:txXfrm>
    </dsp:sp>
    <dsp:sp modelId="{8AC96B6F-D07A-4676-ABC9-53CB76218B9C}">
      <dsp:nvSpPr>
        <dsp:cNvPr id="0" name=""/>
        <dsp:cNvSpPr/>
      </dsp:nvSpPr>
      <dsp:spPr>
        <a:xfrm>
          <a:off x="9023746" y="1479709"/>
          <a:ext cx="2147341" cy="1972945"/>
        </a:xfrm>
        <a:prstGeom prst="roundRect">
          <a:avLst/>
        </a:prstGeom>
        <a:solidFill>
          <a:srgbClr val="3299BB"/>
        </a:solidFill>
        <a:ln>
          <a:noFill/>
        </a:ln>
        <a:effectLst>
          <a:outerShdw blurRad="50800" dist="38100" dir="5400000" algn="t"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solidFill>
                <a:srgbClr val="E9E9E9"/>
              </a:solidFill>
              <a:latin typeface="Titillium" panose="00000500000000000000" pitchFamily="50" charset="0"/>
            </a:rPr>
            <a:t>Article published with revisions</a:t>
          </a:r>
          <a:endParaRPr lang="en-US" sz="2300" kern="1200" dirty="0">
            <a:solidFill>
              <a:srgbClr val="E9E9E9"/>
            </a:solidFill>
            <a:latin typeface="Titillium" panose="00000500000000000000" pitchFamily="50" charset="0"/>
          </a:endParaRPr>
        </a:p>
      </dsp:txBody>
      <dsp:txXfrm>
        <a:off x="9120057" y="1576020"/>
        <a:ext cx="1954719" cy="178032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9237FB-05CE-401B-A148-979CF0A88ECD}">
      <dsp:nvSpPr>
        <dsp:cNvPr id="0" name=""/>
        <dsp:cNvSpPr/>
      </dsp:nvSpPr>
      <dsp:spPr>
        <a:xfrm>
          <a:off x="838199" y="0"/>
          <a:ext cx="9499600" cy="4932364"/>
        </a:xfrm>
        <a:prstGeom prst="rightArrow">
          <a:avLst/>
        </a:prstGeom>
        <a:solidFill>
          <a:srgbClr val="BCBCBC"/>
        </a:solidFill>
        <a:ln>
          <a:noFill/>
        </a:ln>
        <a:effectLst/>
      </dsp:spPr>
      <dsp:style>
        <a:lnRef idx="0">
          <a:scrgbClr r="0" g="0" b="0"/>
        </a:lnRef>
        <a:fillRef idx="1">
          <a:scrgbClr r="0" g="0" b="0"/>
        </a:fillRef>
        <a:effectRef idx="2">
          <a:scrgbClr r="0" g="0" b="0"/>
        </a:effectRef>
        <a:fontRef idx="minor"/>
      </dsp:style>
    </dsp:sp>
    <dsp:sp modelId="{B7B13157-AE55-45D8-BB49-36041481B42B}">
      <dsp:nvSpPr>
        <dsp:cNvPr id="0" name=""/>
        <dsp:cNvSpPr/>
      </dsp:nvSpPr>
      <dsp:spPr>
        <a:xfrm>
          <a:off x="4911" y="1479709"/>
          <a:ext cx="2147341" cy="1972945"/>
        </a:xfrm>
        <a:prstGeom prst="roundRect">
          <a:avLst/>
        </a:prstGeom>
        <a:solidFill>
          <a:srgbClr val="3299BB"/>
        </a:solidFill>
        <a:ln>
          <a:noFill/>
        </a:ln>
        <a:effectLst>
          <a:outerShdw blurRad="50800" dist="38100" dir="5400000" algn="t"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solidFill>
                <a:srgbClr val="E9E9E9"/>
              </a:solidFill>
              <a:latin typeface="Titillium" panose="00000500000000000000" pitchFamily="50" charset="0"/>
            </a:rPr>
            <a:t>Researcher writes article</a:t>
          </a:r>
          <a:endParaRPr lang="en-US" sz="2300" kern="1200" dirty="0">
            <a:solidFill>
              <a:srgbClr val="E9E9E9"/>
            </a:solidFill>
            <a:latin typeface="Titillium" panose="00000500000000000000" pitchFamily="50" charset="0"/>
          </a:endParaRPr>
        </a:p>
      </dsp:txBody>
      <dsp:txXfrm>
        <a:off x="101222" y="1576020"/>
        <a:ext cx="1954719" cy="1780323"/>
      </dsp:txXfrm>
    </dsp:sp>
    <dsp:sp modelId="{B7CF8701-88C5-49EE-B413-25E3555F4E2D}">
      <dsp:nvSpPr>
        <dsp:cNvPr id="0" name=""/>
        <dsp:cNvSpPr/>
      </dsp:nvSpPr>
      <dsp:spPr>
        <a:xfrm>
          <a:off x="2259620" y="1479709"/>
          <a:ext cx="2147341" cy="1972945"/>
        </a:xfrm>
        <a:prstGeom prst="roundRect">
          <a:avLst/>
        </a:prstGeom>
        <a:solidFill>
          <a:srgbClr val="3299BB"/>
        </a:solidFill>
        <a:ln>
          <a:noFill/>
        </a:ln>
        <a:effectLst>
          <a:outerShdw blurRad="50800" dist="38100" dir="5400000" algn="t"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solidFill>
                <a:srgbClr val="E9E9E9"/>
              </a:solidFill>
              <a:latin typeface="Titillium" panose="00000500000000000000" pitchFamily="50" charset="0"/>
            </a:rPr>
            <a:t>Researcher submits to journal</a:t>
          </a:r>
          <a:endParaRPr lang="en-US" sz="2300" kern="1200" dirty="0">
            <a:solidFill>
              <a:srgbClr val="E9E9E9"/>
            </a:solidFill>
            <a:latin typeface="Titillium" panose="00000500000000000000" pitchFamily="50" charset="0"/>
          </a:endParaRPr>
        </a:p>
      </dsp:txBody>
      <dsp:txXfrm>
        <a:off x="2355931" y="1576020"/>
        <a:ext cx="1954719" cy="1780323"/>
      </dsp:txXfrm>
    </dsp:sp>
    <dsp:sp modelId="{293A4F13-7383-4C89-85A3-F4D42F67CE19}">
      <dsp:nvSpPr>
        <dsp:cNvPr id="0" name=""/>
        <dsp:cNvSpPr/>
      </dsp:nvSpPr>
      <dsp:spPr>
        <a:xfrm>
          <a:off x="4514329" y="1451121"/>
          <a:ext cx="2147341" cy="1972945"/>
        </a:xfrm>
        <a:prstGeom prst="roundRect">
          <a:avLst/>
        </a:prstGeom>
        <a:solidFill>
          <a:schemeClr val="bg2">
            <a:lumMod val="50000"/>
          </a:schemeClr>
        </a:solidFill>
        <a:ln>
          <a:noFill/>
        </a:ln>
        <a:effectLst>
          <a:outerShdw blurRad="50800" dist="38100" dir="5400000" algn="t"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solidFill>
                <a:srgbClr val="E9E9E9"/>
              </a:solidFill>
              <a:latin typeface="Titillium" panose="00000500000000000000" pitchFamily="50" charset="0"/>
            </a:rPr>
            <a:t>Experts review article</a:t>
          </a:r>
          <a:endParaRPr lang="en-US" sz="2300" kern="1200" dirty="0">
            <a:solidFill>
              <a:srgbClr val="E9E9E9"/>
            </a:solidFill>
            <a:latin typeface="Titillium" panose="00000500000000000000" pitchFamily="50" charset="0"/>
          </a:endParaRPr>
        </a:p>
      </dsp:txBody>
      <dsp:txXfrm>
        <a:off x="4610640" y="1547432"/>
        <a:ext cx="1954719" cy="1780323"/>
      </dsp:txXfrm>
    </dsp:sp>
    <dsp:sp modelId="{622D7962-2E48-4DD3-8DE5-0326B6E80D40}">
      <dsp:nvSpPr>
        <dsp:cNvPr id="0" name=""/>
        <dsp:cNvSpPr/>
      </dsp:nvSpPr>
      <dsp:spPr>
        <a:xfrm>
          <a:off x="6771576" y="1476493"/>
          <a:ext cx="2147341" cy="1972945"/>
        </a:xfrm>
        <a:prstGeom prst="roundRect">
          <a:avLst/>
        </a:prstGeom>
        <a:solidFill>
          <a:srgbClr val="3299BB"/>
        </a:solidFill>
        <a:ln>
          <a:noFill/>
        </a:ln>
        <a:effectLst>
          <a:outerShdw blurRad="50800" dist="38100" dir="5400000" algn="t"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solidFill>
                <a:srgbClr val="E9E9E9"/>
              </a:solidFill>
              <a:latin typeface="Titillium" panose="00000500000000000000" pitchFamily="50" charset="0"/>
            </a:rPr>
            <a:t>Editor accepts or rejects article</a:t>
          </a:r>
          <a:endParaRPr lang="en-US" sz="2300" kern="1200" dirty="0">
            <a:solidFill>
              <a:srgbClr val="E9E9E9"/>
            </a:solidFill>
            <a:latin typeface="Titillium" panose="00000500000000000000" pitchFamily="50" charset="0"/>
          </a:endParaRPr>
        </a:p>
      </dsp:txBody>
      <dsp:txXfrm>
        <a:off x="6867887" y="1572804"/>
        <a:ext cx="1954719" cy="1780323"/>
      </dsp:txXfrm>
    </dsp:sp>
    <dsp:sp modelId="{8AC96B6F-D07A-4676-ABC9-53CB76218B9C}">
      <dsp:nvSpPr>
        <dsp:cNvPr id="0" name=""/>
        <dsp:cNvSpPr/>
      </dsp:nvSpPr>
      <dsp:spPr>
        <a:xfrm>
          <a:off x="9023746" y="1479709"/>
          <a:ext cx="2147341" cy="1972945"/>
        </a:xfrm>
        <a:prstGeom prst="roundRect">
          <a:avLst/>
        </a:prstGeom>
        <a:solidFill>
          <a:srgbClr val="3299BB"/>
        </a:solidFill>
        <a:ln>
          <a:noFill/>
        </a:ln>
        <a:effectLst>
          <a:outerShdw blurRad="50800" dist="38100" dir="5400000" algn="t"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solidFill>
                <a:srgbClr val="E9E9E9"/>
              </a:solidFill>
              <a:latin typeface="Titillium" panose="00000500000000000000" pitchFamily="50" charset="0"/>
            </a:rPr>
            <a:t>Article published with revisions</a:t>
          </a:r>
          <a:endParaRPr lang="en-US" sz="2300" kern="1200" dirty="0">
            <a:solidFill>
              <a:srgbClr val="E9E9E9"/>
            </a:solidFill>
            <a:latin typeface="Titillium" panose="00000500000000000000" pitchFamily="50" charset="0"/>
          </a:endParaRPr>
        </a:p>
      </dsp:txBody>
      <dsp:txXfrm>
        <a:off x="9120057" y="1576020"/>
        <a:ext cx="1954719" cy="1780323"/>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85DD01-18A8-4A16-8F8D-ACA4D5226C88}" type="datetimeFigureOut">
              <a:rPr lang="en-US" smtClean="0"/>
              <a:t>11/29/2017</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48113A-2267-4CCC-BB5D-BBD4D8DC54CD}" type="slidenum">
              <a:rPr lang="en-US" smtClean="0"/>
              <a:t>‹#›</a:t>
            </a:fld>
            <a:endParaRPr lang="en-US" dirty="0"/>
          </a:p>
        </p:txBody>
      </p:sp>
    </p:spTree>
    <p:extLst>
      <p:ext uri="{BB962C8B-B14F-4D97-AF65-F5344CB8AC3E}">
        <p14:creationId xmlns:p14="http://schemas.microsoft.com/office/powerpoint/2010/main" val="33807927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Also called scholarly articles – what process</a:t>
            </a:r>
            <a:r>
              <a:rPr lang="en-US" baseline="0" dirty="0" smtClean="0"/>
              <a:t> do scholarly journal articles go through that is different than other types of articles?</a:t>
            </a:r>
            <a:endParaRPr lang="en-US" dirty="0"/>
          </a:p>
        </p:txBody>
      </p:sp>
      <p:sp>
        <p:nvSpPr>
          <p:cNvPr id="4" name="Slide Number Placeholder 3"/>
          <p:cNvSpPr>
            <a:spLocks noGrp="1"/>
          </p:cNvSpPr>
          <p:nvPr>
            <p:ph type="sldNum" sz="quarter" idx="10"/>
          </p:nvPr>
        </p:nvSpPr>
        <p:spPr/>
        <p:txBody>
          <a:bodyPr/>
          <a:lstStyle/>
          <a:p>
            <a:fld id="{C148113A-2267-4CCC-BB5D-BBD4D8DC54CD}" type="slidenum">
              <a:rPr lang="en-US" smtClean="0"/>
              <a:t>1</a:t>
            </a:fld>
            <a:endParaRPr lang="en-US" dirty="0"/>
          </a:p>
        </p:txBody>
      </p:sp>
    </p:spTree>
    <p:extLst>
      <p:ext uri="{BB962C8B-B14F-4D97-AF65-F5344CB8AC3E}">
        <p14:creationId xmlns:p14="http://schemas.microsoft.com/office/powerpoint/2010/main" val="868497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48113A-2267-4CCC-BB5D-BBD4D8DC54CD}" type="slidenum">
              <a:rPr lang="en-US" smtClean="0"/>
              <a:t>2</a:t>
            </a:fld>
            <a:endParaRPr lang="en-US" dirty="0"/>
          </a:p>
        </p:txBody>
      </p:sp>
    </p:spTree>
    <p:extLst>
      <p:ext uri="{BB962C8B-B14F-4D97-AF65-F5344CB8AC3E}">
        <p14:creationId xmlns:p14="http://schemas.microsoft.com/office/powerpoint/2010/main" val="397604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48113A-2267-4CCC-BB5D-BBD4D8DC54CD}" type="slidenum">
              <a:rPr lang="en-US" smtClean="0"/>
              <a:t>3</a:t>
            </a:fld>
            <a:endParaRPr lang="en-US" dirty="0"/>
          </a:p>
        </p:txBody>
      </p:sp>
    </p:spTree>
    <p:extLst>
      <p:ext uri="{BB962C8B-B14F-4D97-AF65-F5344CB8AC3E}">
        <p14:creationId xmlns:p14="http://schemas.microsoft.com/office/powerpoint/2010/main" val="3525996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McKinne, M., &amp; Martin, B. N. (2010). Higher education faculty and student perceptions of classroom incivility. </a:t>
            </a:r>
            <a:r>
              <a:rPr lang="en-US" sz="1200" i="1" kern="1200" dirty="0" smtClean="0">
                <a:solidFill>
                  <a:schemeClr val="tx1"/>
                </a:solidFill>
                <a:effectLst/>
                <a:latin typeface="+mn-lt"/>
                <a:ea typeface="+mn-ea"/>
                <a:cs typeface="+mn-cs"/>
              </a:rPr>
              <a:t>Journal of College and Character</a:t>
            </a:r>
            <a:r>
              <a:rPr lang="en-US" sz="1200" kern="1200" dirty="0" smtClean="0">
                <a:solidFill>
                  <a:schemeClr val="tx1"/>
                </a:solidFill>
                <a:effectLst/>
                <a:latin typeface="+mn-lt"/>
                <a:ea typeface="+mn-ea"/>
                <a:cs typeface="+mn-cs"/>
              </a:rPr>
              <a:t>, 11(2), 5-17.</a:t>
            </a:r>
          </a:p>
          <a:p>
            <a:endParaRPr lang="en-US" dirty="0"/>
          </a:p>
        </p:txBody>
      </p:sp>
      <p:sp>
        <p:nvSpPr>
          <p:cNvPr id="4" name="Slide Number Placeholder 3"/>
          <p:cNvSpPr>
            <a:spLocks noGrp="1"/>
          </p:cNvSpPr>
          <p:nvPr>
            <p:ph type="sldNum" sz="quarter" idx="10"/>
          </p:nvPr>
        </p:nvSpPr>
        <p:spPr/>
        <p:txBody>
          <a:bodyPr/>
          <a:lstStyle/>
          <a:p>
            <a:fld id="{C148113A-2267-4CCC-BB5D-BBD4D8DC54CD}" type="slidenum">
              <a:rPr lang="en-US" smtClean="0"/>
              <a:t>11</a:t>
            </a:fld>
            <a:endParaRPr lang="en-US" dirty="0"/>
          </a:p>
        </p:txBody>
      </p:sp>
    </p:spTree>
    <p:extLst>
      <p:ext uri="{BB962C8B-B14F-4D97-AF65-F5344CB8AC3E}">
        <p14:creationId xmlns:p14="http://schemas.microsoft.com/office/powerpoint/2010/main" val="3167365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McKinne, M., &amp; Martin, B. N. (2010). Higher education faculty and student perceptions of classroom incivility. </a:t>
            </a:r>
            <a:r>
              <a:rPr lang="en-US" sz="1200" i="1" kern="1200" dirty="0" smtClean="0">
                <a:solidFill>
                  <a:schemeClr val="tx1"/>
                </a:solidFill>
                <a:effectLst/>
                <a:latin typeface="+mn-lt"/>
                <a:ea typeface="+mn-ea"/>
                <a:cs typeface="+mn-cs"/>
              </a:rPr>
              <a:t>Journal of College and Character</a:t>
            </a:r>
            <a:r>
              <a:rPr lang="en-US" sz="1200" kern="1200" dirty="0" smtClean="0">
                <a:solidFill>
                  <a:schemeClr val="tx1"/>
                </a:solidFill>
                <a:effectLst/>
                <a:latin typeface="+mn-lt"/>
                <a:ea typeface="+mn-ea"/>
                <a:cs typeface="+mn-cs"/>
              </a:rPr>
              <a:t>, 11(2), 5-17.</a:t>
            </a:r>
          </a:p>
          <a:p>
            <a:endParaRPr lang="en-US" dirty="0"/>
          </a:p>
        </p:txBody>
      </p:sp>
      <p:sp>
        <p:nvSpPr>
          <p:cNvPr id="4" name="Slide Number Placeholder 3"/>
          <p:cNvSpPr>
            <a:spLocks noGrp="1"/>
          </p:cNvSpPr>
          <p:nvPr>
            <p:ph type="sldNum" sz="quarter" idx="10"/>
          </p:nvPr>
        </p:nvSpPr>
        <p:spPr/>
        <p:txBody>
          <a:bodyPr/>
          <a:lstStyle/>
          <a:p>
            <a:fld id="{C148113A-2267-4CCC-BB5D-BBD4D8DC54CD}" type="slidenum">
              <a:rPr lang="en-US" smtClean="0"/>
              <a:t>12</a:t>
            </a:fld>
            <a:endParaRPr lang="en-US" dirty="0"/>
          </a:p>
        </p:txBody>
      </p:sp>
    </p:spTree>
    <p:extLst>
      <p:ext uri="{BB962C8B-B14F-4D97-AF65-F5344CB8AC3E}">
        <p14:creationId xmlns:p14="http://schemas.microsoft.com/office/powerpoint/2010/main" val="16546575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5A069CB8-F204-4D06-B913-C5A26A89888A}" type="datetimeFigureOut">
              <a:rPr lang="en-US" smtClean="0"/>
              <a:t>11/29/2017</a:t>
            </a:fld>
            <a:endParaRPr lang="en-US" dirty="0"/>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US" dirty="0"/>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4085835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0B6E300-0A13-4A81-945A-7333C271A069}" type="datetimeFigureOut">
              <a:rPr lang="en-US" smtClean="0"/>
              <a:t>11/29/2017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143688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671962-1EA4-46E7-BCB0-F36CE46D1A59}" type="datetimeFigureOut">
              <a:rPr lang="en-US" smtClean="0"/>
              <a:t>11/29/2017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661538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30BB376-B19C-488D-ABEB-03C7E6E9E3E0}" type="datetimeFigureOut">
              <a:rPr lang="en-US" smtClean="0"/>
              <a:t>11/29/2017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9637A9-119A-49DA-BD12-AAC58B377D80}" type="slidenum">
              <a:rPr lang="en-US" smtClean="0"/>
              <a:t>‹#›</a:t>
            </a:fld>
            <a:endParaRPr lang="en-US" dirty="0"/>
          </a:p>
        </p:txBody>
      </p:sp>
    </p:spTree>
    <p:extLst>
      <p:ext uri="{BB962C8B-B14F-4D97-AF65-F5344CB8AC3E}">
        <p14:creationId xmlns:p14="http://schemas.microsoft.com/office/powerpoint/2010/main" val="2578015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6F077B-A50F-4D64-8574-E2D6A98A5553}" type="datetimeFigureOut">
              <a:rPr lang="en-US" smtClean="0"/>
              <a:t>11/29/2017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384900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D9E2A62-1983-43A1-A163-D8AA46534C80}" type="datetimeFigureOut">
              <a:rPr lang="en-US" smtClean="0"/>
              <a:t>11/29/2017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13871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98F3E3B-34E3-4345-B2A1-994B83598A9C}" type="datetimeFigureOut">
              <a:rPr lang="en-US" smtClean="0"/>
              <a:t>11/29/2017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364926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D816C96-82A1-4D77-8ADA-627AC6FE3D65}" type="datetimeFigureOut">
              <a:rPr lang="en-US" smtClean="0"/>
              <a:t>11/29/2017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209104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102C1E-28F2-47E9-802D-339E64E2F920}" type="datetimeFigureOut">
              <a:rPr lang="en-US" smtClean="0"/>
              <a:t>11/29/2017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782790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smtClean="0"/>
              <a:t>Click to edit Master text styles</a:t>
            </a:r>
          </a:p>
        </p:txBody>
      </p:sp>
      <p:sp>
        <p:nvSpPr>
          <p:cNvPr id="5" name="Date Placeholder 4"/>
          <p:cNvSpPr>
            <a:spLocks noGrp="1"/>
          </p:cNvSpPr>
          <p:nvPr>
            <p:ph type="dt" sz="half" idx="10"/>
          </p:nvPr>
        </p:nvSpPr>
        <p:spPr/>
        <p:txBody>
          <a:bodyPr/>
          <a:lstStyle/>
          <a:p>
            <a:fld id="{24271A48-F18A-45B3-BC05-1E27DA3F88AF}" type="datetimeFigureOut">
              <a:rPr lang="en-US" smtClean="0"/>
              <a:t>11/29/2017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421989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12192000" cy="5330952"/>
          </a:xfrm>
          <a:solidFill>
            <a:schemeClr val="accent1">
              <a:lumMod val="40000"/>
              <a:lumOff val="6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65B747F8-9654-4282-85D2-65F41AAE7A75}" type="datetimeFigureOut">
              <a:rPr lang="en-US" smtClean="0"/>
              <a:t>11/29/2017</a:t>
            </a:fld>
            <a:endParaRPr lang="en-US" dirty="0"/>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en-US" dirty="0"/>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53187033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5DC5B261-8843-42D1-AAFC-05E20E2D9B97}" type="datetimeFigureOut">
              <a:rPr lang="en-US" smtClean="0"/>
              <a:t>11/29/2017</a:t>
            </a:fld>
            <a:endParaRPr lang="en-US" dirty="0"/>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en-US" dirty="0"/>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accent1">
                    <a:alpha val="25000"/>
                  </a:schemeClr>
                </a:solidFill>
                <a:latin typeface="+mj-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258124588"/>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hf sldNum="0" hdr="0" ftr="0" dt="0"/>
  <p:txStyles>
    <p:title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a:t>How to Read a Journal Article</a:t>
            </a:r>
          </a:p>
        </p:txBody>
      </p:sp>
      <p:sp>
        <p:nvSpPr>
          <p:cNvPr id="3"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1025" name="Picture 2" title="Creative Commons License BY">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r="-330" b="-946"/>
          <a:stretch>
            <a:fillRect/>
          </a:stretch>
        </p:blipFill>
        <p:spPr bwMode="auto">
          <a:xfrm>
            <a:off x="7253556" y="6403031"/>
            <a:ext cx="909966" cy="31326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8163522" y="6403031"/>
            <a:ext cx="3941852" cy="307777"/>
          </a:xfrm>
          <a:prstGeom prst="rect">
            <a:avLst/>
          </a:prstGeom>
          <a:noFill/>
        </p:spPr>
        <p:txBody>
          <a:bodyPr wrap="square" rtlCol="0">
            <a:spAutoFit/>
          </a:bodyPr>
          <a:lstStyle/>
          <a:p>
            <a:r>
              <a:rPr lang="en-US" sz="1400" dirty="0" smtClean="0">
                <a:solidFill>
                  <a:schemeClr val="bg1"/>
                </a:solidFill>
              </a:rPr>
              <a:t>Brianne Markowski, University of Northern Colorado</a:t>
            </a:r>
            <a:endParaRPr lang="en-US" sz="1400" dirty="0">
              <a:solidFill>
                <a:schemeClr val="bg1"/>
              </a:solidFill>
            </a:endParaRPr>
          </a:p>
        </p:txBody>
      </p:sp>
    </p:spTree>
    <p:extLst>
      <p:ext uri="{BB962C8B-B14F-4D97-AF65-F5344CB8AC3E}">
        <p14:creationId xmlns:p14="http://schemas.microsoft.com/office/powerpoint/2010/main" val="17707568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Classroom Incivility</a:t>
            </a:r>
            <a:endParaRPr lang="en-US" dirty="0"/>
          </a:p>
        </p:txBody>
      </p:sp>
      <p:sp>
        <p:nvSpPr>
          <p:cNvPr id="3" name="Content Placeholder 2"/>
          <p:cNvSpPr>
            <a:spLocks noGrp="1"/>
          </p:cNvSpPr>
          <p:nvPr>
            <p:ph idx="1"/>
          </p:nvPr>
        </p:nvSpPr>
        <p:spPr/>
        <p:txBody>
          <a:bodyPr>
            <a:normAutofit/>
          </a:bodyPr>
          <a:lstStyle/>
          <a:p>
            <a:pPr marL="662940" lvl="2" indent="-457200">
              <a:buFont typeface="Wingdings" panose="05000000000000000000" pitchFamily="2" charset="2"/>
              <a:buChar char="Ø"/>
            </a:pPr>
            <a:r>
              <a:rPr lang="en-US" sz="3200" dirty="0" smtClean="0"/>
              <a:t>To what </a:t>
            </a:r>
            <a:r>
              <a:rPr lang="en-US" sz="3200" dirty="0" smtClean="0"/>
              <a:t>extent </a:t>
            </a:r>
            <a:r>
              <a:rPr lang="en-US" sz="3200" dirty="0" smtClean="0"/>
              <a:t>do students and faculty view classroom incivility as a problem?</a:t>
            </a:r>
          </a:p>
          <a:p>
            <a:pPr marL="662940" lvl="2" indent="-457200">
              <a:buFont typeface="Wingdings" panose="05000000000000000000" pitchFamily="2" charset="2"/>
              <a:buChar char="Ø"/>
            </a:pPr>
            <a:endParaRPr lang="en-US" sz="3200" dirty="0"/>
          </a:p>
          <a:p>
            <a:pPr marL="662940" lvl="2" indent="-457200">
              <a:buFont typeface="Wingdings" panose="05000000000000000000" pitchFamily="2" charset="2"/>
              <a:buChar char="Ø"/>
            </a:pPr>
            <a:r>
              <a:rPr lang="en-US" sz="3200" dirty="0"/>
              <a:t>What can be done to address classroom incivility?</a:t>
            </a:r>
          </a:p>
          <a:p>
            <a:pPr marL="205740" lvl="2" indent="0">
              <a:buNone/>
            </a:pPr>
            <a:endParaRPr lang="en-US" sz="3200" dirty="0"/>
          </a:p>
        </p:txBody>
      </p:sp>
    </p:spTree>
    <p:extLst>
      <p:ext uri="{BB962C8B-B14F-4D97-AF65-F5344CB8AC3E}">
        <p14:creationId xmlns:p14="http://schemas.microsoft.com/office/powerpoint/2010/main" val="14185780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57224" y="499618"/>
            <a:ext cx="4663440" cy="723400"/>
          </a:xfrm>
        </p:spPr>
        <p:txBody>
          <a:bodyPr>
            <a:normAutofit/>
          </a:bodyPr>
          <a:lstStyle/>
          <a:p>
            <a:r>
              <a:rPr lang="en-US" sz="3200" dirty="0" smtClean="0">
                <a:solidFill>
                  <a:schemeClr val="accent1"/>
                </a:solidFill>
              </a:rPr>
              <a:t>Summary</a:t>
            </a:r>
            <a:endParaRPr lang="en-US" sz="3200" dirty="0">
              <a:solidFill>
                <a:schemeClr val="accent1"/>
              </a:solidFill>
            </a:endParaRPr>
          </a:p>
        </p:txBody>
      </p:sp>
      <p:sp>
        <p:nvSpPr>
          <p:cNvPr id="4" name="Content Placeholder 3"/>
          <p:cNvSpPr>
            <a:spLocks noGrp="1"/>
          </p:cNvSpPr>
          <p:nvPr>
            <p:ph sz="half" idx="2"/>
          </p:nvPr>
        </p:nvSpPr>
        <p:spPr>
          <a:xfrm>
            <a:off x="657224" y="1360340"/>
            <a:ext cx="4663440" cy="4735660"/>
          </a:xfrm>
        </p:spPr>
        <p:txBody>
          <a:bodyPr>
            <a:normAutofit fontScale="85000" lnSpcReduction="10000"/>
          </a:bodyPr>
          <a:lstStyle/>
          <a:p>
            <a:r>
              <a:rPr lang="en-US" dirty="0"/>
              <a:t>This investigation examined perceptions of undergraduate students and faculty of incidents of classroom incivility; of the perceived effectiveness of faculty in circumventing classroom incivility; and of the effectiveness of polices addressing incivility. Findings revealed there is a statistically significant difference between faculty and student perceptions of the type and frequency of incidents of classroom incivility. Findings also revealed a difference between faculty and students as to whether a teacher’s interpersonal/pedagogical skill could affect classroom incivility. Implications include a dialogue between faculty and students regarding classroom incivility, a refinement of pedagogy/ interpersonal skills for the professorate, and development of policies.</a:t>
            </a:r>
          </a:p>
        </p:txBody>
      </p:sp>
      <p:sp>
        <p:nvSpPr>
          <p:cNvPr id="5" name="Text Placeholder 4"/>
          <p:cNvSpPr>
            <a:spLocks noGrp="1"/>
          </p:cNvSpPr>
          <p:nvPr>
            <p:ph type="body" sz="quarter" idx="3"/>
          </p:nvPr>
        </p:nvSpPr>
        <p:spPr>
          <a:xfrm>
            <a:off x="6007608" y="500642"/>
            <a:ext cx="4663440" cy="722376"/>
          </a:xfrm>
        </p:spPr>
        <p:txBody>
          <a:bodyPr>
            <a:normAutofit/>
          </a:bodyPr>
          <a:lstStyle/>
          <a:p>
            <a:r>
              <a:rPr lang="en-US" sz="3200" dirty="0" smtClean="0">
                <a:solidFill>
                  <a:schemeClr val="accent1"/>
                </a:solidFill>
              </a:rPr>
              <a:t>Synthesis</a:t>
            </a:r>
            <a:endParaRPr lang="en-US" sz="3200" dirty="0">
              <a:solidFill>
                <a:schemeClr val="accent1"/>
              </a:solidFill>
            </a:endParaRPr>
          </a:p>
        </p:txBody>
      </p:sp>
      <p:sp>
        <p:nvSpPr>
          <p:cNvPr id="6" name="Content Placeholder 5"/>
          <p:cNvSpPr>
            <a:spLocks noGrp="1"/>
          </p:cNvSpPr>
          <p:nvPr>
            <p:ph sz="quarter" idx="4"/>
          </p:nvPr>
        </p:nvSpPr>
        <p:spPr>
          <a:xfrm>
            <a:off x="6007608" y="1360339"/>
            <a:ext cx="5031867" cy="5107136"/>
          </a:xfrm>
        </p:spPr>
        <p:txBody>
          <a:bodyPr>
            <a:normAutofit fontScale="92500" lnSpcReduction="10000"/>
          </a:bodyPr>
          <a:lstStyle/>
          <a:p>
            <a:r>
              <a:rPr lang="en-US" sz="2000" dirty="0"/>
              <a:t>Both students and faculty perceive classroom incivility be problematic but they have differing views on the problem. Thus there needs to be a dialogue between professors and students to define properly classroom incivility. There is strong debate and discrepancy as to what exactly constitutes acts of incivility (Hernandez &amp; </a:t>
            </a:r>
            <a:r>
              <a:rPr lang="en-US" sz="2000" dirty="0"/>
              <a:t>Fister</a:t>
            </a:r>
            <a:r>
              <a:rPr lang="en-US" sz="2000" dirty="0"/>
              <a:t>, 2001; Meyers, 2003; Seidman, 2005; Young, 2003). Moreover, this conversation should not be </a:t>
            </a:r>
            <a:r>
              <a:rPr lang="en-US" sz="2000" dirty="0" smtClean="0"/>
              <a:t>a “global” event</a:t>
            </a:r>
            <a:r>
              <a:rPr lang="en-US" sz="2000" dirty="0"/>
              <a:t>, meaning the dialogue would not be best served in a campus-wide workshop or symposium (</a:t>
            </a:r>
            <a:r>
              <a:rPr lang="en-US" sz="2000" dirty="0"/>
              <a:t>Twale</a:t>
            </a:r>
            <a:r>
              <a:rPr lang="en-US" sz="2000" dirty="0"/>
              <a:t> &amp; DeLuca, 2008). These conversations need to be at the “local” level, in the classrooms of individual instructors. Bruffee (1999) underscored the importance of collaboration in higher education. Collaboration between faculty and students would be a powerful tool to address classroom incivility. Additionally, the literature supports the concept that faculty must address classroom incivility head on and not shirk from such responsibilities (Braxton &amp; Mann, 2004; Hannah, 2006).</a:t>
            </a:r>
          </a:p>
        </p:txBody>
      </p:sp>
    </p:spTree>
    <p:extLst>
      <p:ext uri="{BB962C8B-B14F-4D97-AF65-F5344CB8AC3E}">
        <p14:creationId xmlns:p14="http://schemas.microsoft.com/office/powerpoint/2010/main" val="3075866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57224" y="499618"/>
            <a:ext cx="4663440" cy="723400"/>
          </a:xfrm>
        </p:spPr>
        <p:txBody>
          <a:bodyPr>
            <a:normAutofit/>
          </a:bodyPr>
          <a:lstStyle/>
          <a:p>
            <a:r>
              <a:rPr lang="en-US" sz="3200" dirty="0" smtClean="0">
                <a:solidFill>
                  <a:schemeClr val="accent1"/>
                </a:solidFill>
              </a:rPr>
              <a:t>Summary</a:t>
            </a:r>
            <a:endParaRPr lang="en-US" sz="3200" dirty="0">
              <a:solidFill>
                <a:schemeClr val="accent1"/>
              </a:solidFill>
            </a:endParaRPr>
          </a:p>
        </p:txBody>
      </p:sp>
      <p:sp>
        <p:nvSpPr>
          <p:cNvPr id="4" name="Content Placeholder 3"/>
          <p:cNvSpPr>
            <a:spLocks noGrp="1"/>
          </p:cNvSpPr>
          <p:nvPr>
            <p:ph sz="half" idx="2"/>
          </p:nvPr>
        </p:nvSpPr>
        <p:spPr>
          <a:xfrm>
            <a:off x="657224" y="1360340"/>
            <a:ext cx="4663440" cy="4735660"/>
          </a:xfrm>
        </p:spPr>
        <p:txBody>
          <a:bodyPr>
            <a:normAutofit fontScale="85000" lnSpcReduction="10000"/>
          </a:bodyPr>
          <a:lstStyle/>
          <a:p>
            <a:r>
              <a:rPr lang="en-US" dirty="0"/>
              <a:t>This investigation examined perceptions of undergraduate students and faculty of incidents of classroom incivility; of the perceived effectiveness of faculty in circumventing classroom incivility; and of the effectiveness of polices addressing incivility. Findings revealed there is a statistically significant difference between faculty and student perceptions of the type and frequency of incidents of classroom incivility. Findings also revealed a difference between faculty and students as to whether a teacher’s interpersonal/pedagogical skill could affect classroom incivility. Implications include a dialogue between faculty and students regarding classroom incivility, a refinement of pedagogy/ interpersonal skills for the professorate, and development of policies.</a:t>
            </a:r>
          </a:p>
        </p:txBody>
      </p:sp>
      <p:sp>
        <p:nvSpPr>
          <p:cNvPr id="5" name="Text Placeholder 4"/>
          <p:cNvSpPr>
            <a:spLocks noGrp="1"/>
          </p:cNvSpPr>
          <p:nvPr>
            <p:ph type="body" sz="quarter" idx="3"/>
          </p:nvPr>
        </p:nvSpPr>
        <p:spPr>
          <a:xfrm>
            <a:off x="6007608" y="500642"/>
            <a:ext cx="4663440" cy="722376"/>
          </a:xfrm>
        </p:spPr>
        <p:txBody>
          <a:bodyPr>
            <a:normAutofit/>
          </a:bodyPr>
          <a:lstStyle/>
          <a:p>
            <a:r>
              <a:rPr lang="en-US" sz="3200" dirty="0" smtClean="0">
                <a:solidFill>
                  <a:schemeClr val="accent1"/>
                </a:solidFill>
              </a:rPr>
              <a:t>Synthesis</a:t>
            </a:r>
            <a:endParaRPr lang="en-US" sz="3200" dirty="0">
              <a:solidFill>
                <a:schemeClr val="accent1"/>
              </a:solidFill>
            </a:endParaRPr>
          </a:p>
        </p:txBody>
      </p:sp>
      <p:sp>
        <p:nvSpPr>
          <p:cNvPr id="6" name="Content Placeholder 5"/>
          <p:cNvSpPr>
            <a:spLocks noGrp="1"/>
          </p:cNvSpPr>
          <p:nvPr>
            <p:ph sz="quarter" idx="4"/>
          </p:nvPr>
        </p:nvSpPr>
        <p:spPr>
          <a:xfrm>
            <a:off x="6007608" y="1360339"/>
            <a:ext cx="5031867" cy="5107136"/>
          </a:xfrm>
        </p:spPr>
        <p:txBody>
          <a:bodyPr>
            <a:normAutofit fontScale="92500" lnSpcReduction="10000"/>
          </a:bodyPr>
          <a:lstStyle/>
          <a:p>
            <a:r>
              <a:rPr lang="en-US" sz="2000" dirty="0"/>
              <a:t>Both students and faculty perceive classroom incivility be problematic but they have differing views on the problem. </a:t>
            </a:r>
            <a:r>
              <a:rPr lang="en-US" sz="2000" b="1" i="1" dirty="0">
                <a:solidFill>
                  <a:schemeClr val="tx2">
                    <a:lumMod val="75000"/>
                    <a:lumOff val="25000"/>
                  </a:schemeClr>
                </a:solidFill>
              </a:rPr>
              <a:t>Thus there needs to be a dialogue between professors and students to define properly classroom incivility. </a:t>
            </a:r>
            <a:r>
              <a:rPr lang="en-US" sz="2000" dirty="0"/>
              <a:t>There is strong debate and discrepancy as to what exactly constitutes acts of incivility (Hernandez &amp; </a:t>
            </a:r>
            <a:r>
              <a:rPr lang="en-US" sz="2000" dirty="0"/>
              <a:t>Fister</a:t>
            </a:r>
            <a:r>
              <a:rPr lang="en-US" sz="2000" dirty="0"/>
              <a:t>, 2001; Meyers, 2003; Seidman, 2005; Young, 2003). Moreover, this conversation should not be </a:t>
            </a:r>
            <a:r>
              <a:rPr lang="en-US" sz="2000" dirty="0" smtClean="0"/>
              <a:t>a “global” event</a:t>
            </a:r>
            <a:r>
              <a:rPr lang="en-US" sz="2000" dirty="0"/>
              <a:t>, meaning the dialogue would not be best served in a campus-wide workshop or symposium (</a:t>
            </a:r>
            <a:r>
              <a:rPr lang="en-US" sz="2000" dirty="0"/>
              <a:t>Twale</a:t>
            </a:r>
            <a:r>
              <a:rPr lang="en-US" sz="2000" dirty="0"/>
              <a:t> &amp; DeLuca, 2008). These conversations need to be at the “local” level, in the classrooms of individual instructors. Bruffee (1999) underscored the importance of collaboration in higher education. Collaboration between faculty and students would be a powerful tool to address classroom incivility. Additionally, the literature supports the concept that faculty must address classroom incivility head on and not shirk from such responsibilities (Braxton &amp; Mann, 2004; Hannah, 2006).</a:t>
            </a:r>
          </a:p>
        </p:txBody>
      </p:sp>
    </p:spTree>
    <p:extLst>
      <p:ext uri="{BB962C8B-B14F-4D97-AF65-F5344CB8AC3E}">
        <p14:creationId xmlns:p14="http://schemas.microsoft.com/office/powerpoint/2010/main" val="17792021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Peer Review Process</a:t>
            </a:r>
            <a:endParaRPr lang="en-US" dirty="0"/>
          </a:p>
        </p:txBody>
      </p:sp>
      <p:graphicFrame>
        <p:nvGraphicFramePr>
          <p:cNvPr id="3" name="Content Placeholder 10"/>
          <p:cNvGraphicFramePr>
            <a:graphicFrameLocks/>
          </p:cNvGraphicFramePr>
          <p:nvPr>
            <p:extLst>
              <p:ext uri="{D42A27DB-BD31-4B8C-83A1-F6EECF244321}">
                <p14:modId xmlns:p14="http://schemas.microsoft.com/office/powerpoint/2010/main" val="1681063588"/>
              </p:ext>
            </p:extLst>
          </p:nvPr>
        </p:nvGraphicFramePr>
        <p:xfrm>
          <a:off x="490855" y="1325561"/>
          <a:ext cx="11176000" cy="49323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68765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Peer Review Process</a:t>
            </a:r>
            <a:endParaRPr lang="en-US" dirty="0"/>
          </a:p>
        </p:txBody>
      </p:sp>
      <p:graphicFrame>
        <p:nvGraphicFramePr>
          <p:cNvPr id="3" name="Content Placeholder 10"/>
          <p:cNvGraphicFramePr>
            <a:graphicFrameLocks/>
          </p:cNvGraphicFramePr>
          <p:nvPr>
            <p:extLst>
              <p:ext uri="{D42A27DB-BD31-4B8C-83A1-F6EECF244321}">
                <p14:modId xmlns:p14="http://schemas.microsoft.com/office/powerpoint/2010/main" val="1004588642"/>
              </p:ext>
            </p:extLst>
          </p:nvPr>
        </p:nvGraphicFramePr>
        <p:xfrm>
          <a:off x="490855" y="1325561"/>
          <a:ext cx="11176000" cy="49323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20651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Strategy for Reading Journal Articles</a:t>
            </a:r>
            <a:endParaRPr lang="en-US" dirty="0"/>
          </a:p>
        </p:txBody>
      </p:sp>
    </p:spTree>
    <p:extLst>
      <p:ext uri="{BB962C8B-B14F-4D97-AF65-F5344CB8AC3E}">
        <p14:creationId xmlns:p14="http://schemas.microsoft.com/office/powerpoint/2010/main" val="15406803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Strategy for Reading Journal Articles</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sz="3200" dirty="0" smtClean="0"/>
              <a:t>Read the </a:t>
            </a:r>
            <a:r>
              <a:rPr lang="en-US" sz="3200" b="1" dirty="0" smtClean="0"/>
              <a:t>Abstract</a:t>
            </a:r>
            <a:r>
              <a:rPr lang="en-US" sz="3200" dirty="0" smtClean="0"/>
              <a:t> 			</a:t>
            </a:r>
            <a:r>
              <a:rPr lang="en-US" sz="3200" i="1" dirty="0" smtClean="0">
                <a:solidFill>
                  <a:schemeClr val="tx2">
                    <a:lumMod val="75000"/>
                    <a:lumOff val="25000"/>
                  </a:schemeClr>
                </a:solidFill>
              </a:rPr>
              <a:t>What is the article about?</a:t>
            </a:r>
          </a:p>
          <a:p>
            <a:endParaRPr lang="en-US" dirty="0"/>
          </a:p>
        </p:txBody>
      </p:sp>
    </p:spTree>
    <p:extLst>
      <p:ext uri="{BB962C8B-B14F-4D97-AF65-F5344CB8AC3E}">
        <p14:creationId xmlns:p14="http://schemas.microsoft.com/office/powerpoint/2010/main" val="24636534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Strategy for Reading Journal Articles</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sz="3200" dirty="0" smtClean="0"/>
              <a:t>Read the </a:t>
            </a:r>
            <a:r>
              <a:rPr lang="en-US" sz="3200" b="1" dirty="0" smtClean="0"/>
              <a:t>Abstract</a:t>
            </a:r>
            <a:r>
              <a:rPr lang="en-US" sz="3200" dirty="0" smtClean="0"/>
              <a:t> 			</a:t>
            </a:r>
            <a:r>
              <a:rPr lang="en-US" sz="3200" i="1" dirty="0" smtClean="0">
                <a:solidFill>
                  <a:schemeClr val="tx2">
                    <a:lumMod val="75000"/>
                    <a:lumOff val="25000"/>
                  </a:schemeClr>
                </a:solidFill>
              </a:rPr>
              <a:t>What is the article about?</a:t>
            </a:r>
          </a:p>
          <a:p>
            <a:pPr marL="457200" indent="-457200">
              <a:buFont typeface="+mj-lt"/>
              <a:buAutoNum type="arabicPeriod"/>
            </a:pPr>
            <a:r>
              <a:rPr lang="en-US" sz="3200" dirty="0" smtClean="0"/>
              <a:t>Read the </a:t>
            </a:r>
            <a:r>
              <a:rPr lang="en-US" sz="3200" b="1" dirty="0" smtClean="0"/>
              <a:t>Introduction </a:t>
            </a:r>
            <a:r>
              <a:rPr lang="en-US" sz="3200" dirty="0" smtClean="0"/>
              <a:t>		</a:t>
            </a:r>
            <a:r>
              <a:rPr lang="en-US" sz="3200" i="1" dirty="0" smtClean="0">
                <a:solidFill>
                  <a:schemeClr val="tx2">
                    <a:lumMod val="75000"/>
                    <a:lumOff val="25000"/>
                  </a:schemeClr>
                </a:solidFill>
              </a:rPr>
              <a:t>What is the research question?</a:t>
            </a:r>
          </a:p>
          <a:p>
            <a:endParaRPr lang="en-US" dirty="0"/>
          </a:p>
        </p:txBody>
      </p:sp>
    </p:spTree>
    <p:extLst>
      <p:ext uri="{BB962C8B-B14F-4D97-AF65-F5344CB8AC3E}">
        <p14:creationId xmlns:p14="http://schemas.microsoft.com/office/powerpoint/2010/main" val="1845124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Strategy for Reading Journal Articles</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sz="3200" dirty="0" smtClean="0"/>
              <a:t>Read the </a:t>
            </a:r>
            <a:r>
              <a:rPr lang="en-US" sz="3200" b="1" dirty="0" smtClean="0"/>
              <a:t>Abstract</a:t>
            </a:r>
            <a:r>
              <a:rPr lang="en-US" sz="3200" dirty="0" smtClean="0"/>
              <a:t> 			</a:t>
            </a:r>
            <a:r>
              <a:rPr lang="en-US" sz="3200" i="1" dirty="0" smtClean="0">
                <a:solidFill>
                  <a:schemeClr val="tx2">
                    <a:lumMod val="75000"/>
                    <a:lumOff val="25000"/>
                  </a:schemeClr>
                </a:solidFill>
              </a:rPr>
              <a:t>What is the article about?</a:t>
            </a:r>
          </a:p>
          <a:p>
            <a:pPr marL="457200" indent="-457200">
              <a:buFont typeface="+mj-lt"/>
              <a:buAutoNum type="arabicPeriod"/>
            </a:pPr>
            <a:r>
              <a:rPr lang="en-US" sz="3200" dirty="0" smtClean="0"/>
              <a:t>Read the </a:t>
            </a:r>
            <a:r>
              <a:rPr lang="en-US" sz="3200" b="1" dirty="0" smtClean="0"/>
              <a:t>Introduction </a:t>
            </a:r>
            <a:r>
              <a:rPr lang="en-US" sz="3200" dirty="0" smtClean="0"/>
              <a:t>		</a:t>
            </a:r>
            <a:r>
              <a:rPr lang="en-US" sz="3200" i="1" dirty="0" smtClean="0">
                <a:solidFill>
                  <a:schemeClr val="tx2">
                    <a:lumMod val="75000"/>
                    <a:lumOff val="25000"/>
                  </a:schemeClr>
                </a:solidFill>
              </a:rPr>
              <a:t>What is the research question?</a:t>
            </a:r>
          </a:p>
          <a:p>
            <a:pPr marL="457200" indent="-457200">
              <a:buFont typeface="+mj-lt"/>
              <a:buAutoNum type="arabicPeriod"/>
            </a:pPr>
            <a:r>
              <a:rPr lang="en-US" sz="3200" dirty="0" smtClean="0"/>
              <a:t>Skip to the </a:t>
            </a:r>
            <a:r>
              <a:rPr lang="en-US" sz="3200" b="1" dirty="0" smtClean="0"/>
              <a:t>Discussion	</a:t>
            </a:r>
            <a:r>
              <a:rPr lang="en-US" sz="3200" dirty="0" smtClean="0"/>
              <a:t>	</a:t>
            </a:r>
            <a:r>
              <a:rPr lang="en-US" sz="3200" i="1" dirty="0" smtClean="0">
                <a:solidFill>
                  <a:schemeClr val="tx2">
                    <a:lumMod val="75000"/>
                    <a:lumOff val="25000"/>
                  </a:schemeClr>
                </a:solidFill>
              </a:rPr>
              <a:t>What are the key findings?</a:t>
            </a:r>
          </a:p>
          <a:p>
            <a:endParaRPr lang="en-US" dirty="0"/>
          </a:p>
        </p:txBody>
      </p:sp>
    </p:spTree>
    <p:extLst>
      <p:ext uri="{BB962C8B-B14F-4D97-AF65-F5344CB8AC3E}">
        <p14:creationId xmlns:p14="http://schemas.microsoft.com/office/powerpoint/2010/main" val="27944973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Strategy for Reading Journal Articles</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sz="3200" dirty="0" smtClean="0"/>
              <a:t>Read the </a:t>
            </a:r>
            <a:r>
              <a:rPr lang="en-US" sz="3200" b="1" dirty="0" smtClean="0"/>
              <a:t>Abstract</a:t>
            </a:r>
            <a:r>
              <a:rPr lang="en-US" sz="3200" dirty="0" smtClean="0"/>
              <a:t> 			</a:t>
            </a:r>
            <a:r>
              <a:rPr lang="en-US" sz="3200" i="1" dirty="0" smtClean="0">
                <a:solidFill>
                  <a:schemeClr val="tx2">
                    <a:lumMod val="75000"/>
                    <a:lumOff val="25000"/>
                  </a:schemeClr>
                </a:solidFill>
              </a:rPr>
              <a:t>What is the article about?</a:t>
            </a:r>
          </a:p>
          <a:p>
            <a:pPr marL="457200" indent="-457200">
              <a:buFont typeface="+mj-lt"/>
              <a:buAutoNum type="arabicPeriod"/>
            </a:pPr>
            <a:r>
              <a:rPr lang="en-US" sz="3200" dirty="0" smtClean="0"/>
              <a:t>Read the </a:t>
            </a:r>
            <a:r>
              <a:rPr lang="en-US" sz="3200" b="1" dirty="0" smtClean="0"/>
              <a:t>Introduction </a:t>
            </a:r>
            <a:r>
              <a:rPr lang="en-US" sz="3200" dirty="0" smtClean="0"/>
              <a:t>		</a:t>
            </a:r>
            <a:r>
              <a:rPr lang="en-US" sz="3200" i="1" dirty="0" smtClean="0">
                <a:solidFill>
                  <a:schemeClr val="tx2">
                    <a:lumMod val="75000"/>
                    <a:lumOff val="25000"/>
                  </a:schemeClr>
                </a:solidFill>
              </a:rPr>
              <a:t>What is the research question?</a:t>
            </a:r>
          </a:p>
          <a:p>
            <a:pPr marL="457200" indent="-457200">
              <a:buFont typeface="+mj-lt"/>
              <a:buAutoNum type="arabicPeriod"/>
            </a:pPr>
            <a:r>
              <a:rPr lang="en-US" sz="3200" dirty="0" smtClean="0"/>
              <a:t>Skip to the </a:t>
            </a:r>
            <a:r>
              <a:rPr lang="en-US" sz="3200" b="1" dirty="0" smtClean="0"/>
              <a:t>Discussion	</a:t>
            </a:r>
            <a:r>
              <a:rPr lang="en-US" sz="3200" dirty="0" smtClean="0"/>
              <a:t>	</a:t>
            </a:r>
            <a:r>
              <a:rPr lang="en-US" sz="3200" i="1" dirty="0" smtClean="0">
                <a:solidFill>
                  <a:schemeClr val="tx2">
                    <a:lumMod val="75000"/>
                    <a:lumOff val="25000"/>
                  </a:schemeClr>
                </a:solidFill>
              </a:rPr>
              <a:t>What are the key findings?</a:t>
            </a:r>
          </a:p>
          <a:p>
            <a:pPr marL="457200" indent="-457200">
              <a:buFont typeface="+mj-lt"/>
              <a:buAutoNum type="arabicPeriod"/>
            </a:pPr>
            <a:r>
              <a:rPr lang="en-US" sz="3200" dirty="0" smtClean="0"/>
              <a:t>Go back to the </a:t>
            </a:r>
            <a:r>
              <a:rPr lang="en-US" sz="3200" b="1" dirty="0" smtClean="0"/>
              <a:t>Methods	</a:t>
            </a:r>
            <a:r>
              <a:rPr lang="en-US" sz="3200" dirty="0"/>
              <a:t>	</a:t>
            </a:r>
            <a:r>
              <a:rPr lang="en-US" sz="3200" i="1" dirty="0" smtClean="0">
                <a:solidFill>
                  <a:schemeClr val="tx2">
                    <a:lumMod val="75000"/>
                    <a:lumOff val="25000"/>
                  </a:schemeClr>
                </a:solidFill>
              </a:rPr>
              <a:t>Who were the participants?</a:t>
            </a:r>
          </a:p>
          <a:p>
            <a:pPr marL="0" indent="0">
              <a:buNone/>
            </a:pPr>
            <a:r>
              <a:rPr lang="en-US" sz="3200" dirty="0" smtClean="0"/>
              <a:t>						</a:t>
            </a:r>
            <a:r>
              <a:rPr lang="en-US" sz="3200" i="1" dirty="0" smtClean="0">
                <a:solidFill>
                  <a:schemeClr val="tx2">
                    <a:lumMod val="75000"/>
                    <a:lumOff val="25000"/>
                  </a:schemeClr>
                </a:solidFill>
              </a:rPr>
              <a:t>What did they do?</a:t>
            </a:r>
          </a:p>
          <a:p>
            <a:endParaRPr lang="en-US" dirty="0"/>
          </a:p>
        </p:txBody>
      </p:sp>
    </p:spTree>
    <p:extLst>
      <p:ext uri="{BB962C8B-B14F-4D97-AF65-F5344CB8AC3E}">
        <p14:creationId xmlns:p14="http://schemas.microsoft.com/office/powerpoint/2010/main" val="13304940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Strategy for Reading Journal Articles</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sz="3200" dirty="0" smtClean="0"/>
              <a:t>Read the </a:t>
            </a:r>
            <a:r>
              <a:rPr lang="en-US" sz="3200" b="1" dirty="0" smtClean="0"/>
              <a:t>Abstract</a:t>
            </a:r>
            <a:r>
              <a:rPr lang="en-US" sz="3200" dirty="0" smtClean="0"/>
              <a:t> 			</a:t>
            </a:r>
            <a:r>
              <a:rPr lang="en-US" sz="3200" i="1" dirty="0" smtClean="0">
                <a:solidFill>
                  <a:schemeClr val="tx2">
                    <a:lumMod val="75000"/>
                    <a:lumOff val="25000"/>
                  </a:schemeClr>
                </a:solidFill>
              </a:rPr>
              <a:t>What is the article about?</a:t>
            </a:r>
          </a:p>
          <a:p>
            <a:pPr marL="457200" indent="-457200">
              <a:buFont typeface="+mj-lt"/>
              <a:buAutoNum type="arabicPeriod"/>
            </a:pPr>
            <a:r>
              <a:rPr lang="en-US" sz="3200" dirty="0" smtClean="0"/>
              <a:t>Read the </a:t>
            </a:r>
            <a:r>
              <a:rPr lang="en-US" sz="3200" b="1" dirty="0" smtClean="0"/>
              <a:t>Introduction </a:t>
            </a:r>
            <a:r>
              <a:rPr lang="en-US" sz="3200" dirty="0" smtClean="0"/>
              <a:t>		</a:t>
            </a:r>
            <a:r>
              <a:rPr lang="en-US" sz="3200" i="1" dirty="0" smtClean="0">
                <a:solidFill>
                  <a:schemeClr val="tx2">
                    <a:lumMod val="75000"/>
                    <a:lumOff val="25000"/>
                  </a:schemeClr>
                </a:solidFill>
              </a:rPr>
              <a:t>What is the research question?</a:t>
            </a:r>
          </a:p>
          <a:p>
            <a:pPr marL="457200" indent="-457200">
              <a:buFont typeface="+mj-lt"/>
              <a:buAutoNum type="arabicPeriod"/>
            </a:pPr>
            <a:r>
              <a:rPr lang="en-US" sz="3200" dirty="0" smtClean="0"/>
              <a:t>Skip to the </a:t>
            </a:r>
            <a:r>
              <a:rPr lang="en-US" sz="3200" b="1" dirty="0" smtClean="0"/>
              <a:t>Discussion	</a:t>
            </a:r>
            <a:r>
              <a:rPr lang="en-US" sz="3200" dirty="0" smtClean="0"/>
              <a:t>	</a:t>
            </a:r>
            <a:r>
              <a:rPr lang="en-US" sz="3200" i="1" dirty="0" smtClean="0">
                <a:solidFill>
                  <a:schemeClr val="tx2">
                    <a:lumMod val="75000"/>
                    <a:lumOff val="25000"/>
                  </a:schemeClr>
                </a:solidFill>
              </a:rPr>
              <a:t>What are the key findings?</a:t>
            </a:r>
          </a:p>
          <a:p>
            <a:pPr marL="457200" indent="-457200">
              <a:buFont typeface="+mj-lt"/>
              <a:buAutoNum type="arabicPeriod"/>
            </a:pPr>
            <a:r>
              <a:rPr lang="en-US" sz="3200" dirty="0" smtClean="0"/>
              <a:t>Go back to the </a:t>
            </a:r>
            <a:r>
              <a:rPr lang="en-US" sz="3200" b="1" dirty="0" smtClean="0"/>
              <a:t>Methods	</a:t>
            </a:r>
            <a:r>
              <a:rPr lang="en-US" sz="3200" dirty="0"/>
              <a:t>	</a:t>
            </a:r>
            <a:r>
              <a:rPr lang="en-US" sz="3200" i="1" dirty="0" smtClean="0">
                <a:solidFill>
                  <a:schemeClr val="tx2">
                    <a:lumMod val="75000"/>
                    <a:lumOff val="25000"/>
                  </a:schemeClr>
                </a:solidFill>
              </a:rPr>
              <a:t>Who were the participants?</a:t>
            </a:r>
          </a:p>
          <a:p>
            <a:pPr marL="457200" indent="-457200">
              <a:buFont typeface="+mj-lt"/>
              <a:buAutoNum type="arabicPeriod"/>
            </a:pPr>
            <a:r>
              <a:rPr lang="en-US" sz="3200" dirty="0" smtClean="0"/>
              <a:t>Skim the </a:t>
            </a:r>
            <a:r>
              <a:rPr lang="en-US" sz="3200" b="1" dirty="0" smtClean="0"/>
              <a:t>Results</a:t>
            </a:r>
            <a:r>
              <a:rPr lang="en-US" sz="3200" dirty="0" smtClean="0"/>
              <a:t>		</a:t>
            </a:r>
            <a:r>
              <a:rPr lang="en-US" sz="3200" dirty="0" smtClean="0">
                <a:solidFill>
                  <a:schemeClr val="tx2">
                    <a:lumMod val="75000"/>
                    <a:lumOff val="25000"/>
                  </a:schemeClr>
                </a:solidFill>
              </a:rPr>
              <a:t>	</a:t>
            </a:r>
            <a:r>
              <a:rPr lang="en-US" sz="3200" i="1" dirty="0" smtClean="0">
                <a:solidFill>
                  <a:schemeClr val="tx2">
                    <a:lumMod val="75000"/>
                    <a:lumOff val="25000"/>
                  </a:schemeClr>
                </a:solidFill>
              </a:rPr>
              <a:t>What did they do?</a:t>
            </a:r>
          </a:p>
          <a:p>
            <a:endParaRPr lang="en-US" dirty="0"/>
          </a:p>
        </p:txBody>
      </p:sp>
    </p:spTree>
    <p:extLst>
      <p:ext uri="{BB962C8B-B14F-4D97-AF65-F5344CB8AC3E}">
        <p14:creationId xmlns:p14="http://schemas.microsoft.com/office/powerpoint/2010/main" val="175461812"/>
      </p:ext>
    </p:extLst>
  </p:cSld>
  <p:clrMapOvr>
    <a:masterClrMapping/>
  </p:clrMapOvr>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Metropolitan</Template>
  <TotalTime>108</TotalTime>
  <Words>806</Words>
  <Application>Microsoft Office PowerPoint</Application>
  <PresentationFormat>Widescreen</PresentationFormat>
  <Paragraphs>56</Paragraphs>
  <Slides>12</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Light</vt:lpstr>
      <vt:lpstr>Titillium</vt:lpstr>
      <vt:lpstr>Wingdings</vt:lpstr>
      <vt:lpstr>Metropolitan</vt:lpstr>
      <vt:lpstr>How to Read a Journal Article</vt:lpstr>
      <vt:lpstr>Peer Review Process</vt:lpstr>
      <vt:lpstr>Peer Review Process</vt:lpstr>
      <vt:lpstr>Strategy for Reading Journal Articles</vt:lpstr>
      <vt:lpstr>Strategy for Reading Journal Articles</vt:lpstr>
      <vt:lpstr>Strategy for Reading Journal Articles</vt:lpstr>
      <vt:lpstr>Strategy for Reading Journal Articles</vt:lpstr>
      <vt:lpstr>Strategy for Reading Journal Articles</vt:lpstr>
      <vt:lpstr>Strategy for Reading Journal Articles</vt:lpstr>
      <vt:lpstr>Problem: Classroom Incivility</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Read a Journal Article</dc:title>
  <dc:creator>Markowski, Brianne</dc:creator>
  <cp:lastModifiedBy>Markowski, Brianne</cp:lastModifiedBy>
  <cp:revision>7</cp:revision>
  <dcterms:created xsi:type="dcterms:W3CDTF">2015-07-07T14:50:46Z</dcterms:created>
  <dcterms:modified xsi:type="dcterms:W3CDTF">2017-11-29T22:09:11Z</dcterms:modified>
</cp:coreProperties>
</file>